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81" r:id="rId5"/>
    <p:sldId id="282" r:id="rId6"/>
    <p:sldId id="259" r:id="rId7"/>
    <p:sldId id="283" r:id="rId8"/>
    <p:sldId id="284" r:id="rId9"/>
    <p:sldId id="285" r:id="rId10"/>
    <p:sldId id="286" r:id="rId11"/>
    <p:sldId id="258" r:id="rId12"/>
    <p:sldId id="287" r:id="rId13"/>
    <p:sldId id="288" r:id="rId14"/>
    <p:sldId id="289" r:id="rId15"/>
    <p:sldId id="290" r:id="rId16"/>
    <p:sldId id="291" r:id="rId17"/>
    <p:sldId id="292" r:id="rId18"/>
    <p:sldId id="294" r:id="rId19"/>
    <p:sldId id="295" r:id="rId20"/>
    <p:sldId id="296" r:id="rId21"/>
    <p:sldId id="300" r:id="rId22"/>
    <p:sldId id="299" r:id="rId23"/>
    <p:sldId id="301" r:id="rId24"/>
    <p:sldId id="302" r:id="rId25"/>
    <p:sldId id="298" r:id="rId26"/>
    <p:sldId id="297" r:id="rId27"/>
    <p:sldId id="303" r:id="rId28"/>
    <p:sldId id="266" r:id="rId29"/>
    <p:sldId id="267" r:id="rId30"/>
    <p:sldId id="268" r:id="rId31"/>
    <p:sldId id="272" r:id="rId32"/>
    <p:sldId id="273" r:id="rId33"/>
    <p:sldId id="274" r:id="rId34"/>
    <p:sldId id="280" r:id="rId35"/>
    <p:sldId id="275" r:id="rId36"/>
    <p:sldId id="276" r:id="rId37"/>
    <p:sldId id="310" r:id="rId38"/>
    <p:sldId id="307" r:id="rId39"/>
    <p:sldId id="311" r:id="rId40"/>
    <p:sldId id="308" r:id="rId41"/>
    <p:sldId id="312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4660"/>
  </p:normalViewPr>
  <p:slideViewPr>
    <p:cSldViewPr>
      <p:cViewPr>
        <p:scale>
          <a:sx n="72" d="100"/>
          <a:sy n="72" d="100"/>
        </p:scale>
        <p:origin x="-1194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B106E36-FD25-4E2D-B0AA-010F637433A0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584176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Музей истории города Симферополя представляет слайд-проект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«СОКРОВИЩНИЦА НАСЛЕДИЯ БОСПОРА»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посвященный 200-летию со времени основания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Керченского музея древностей.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d\Выставки\2026\Октябрь 200 лет Керченскому музею древностей\65564d88-4f30-5d69-a004-75c65eb67f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276872"/>
            <a:ext cx="7620000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\Выставки\2026\Октябрь 200 лет Керченскому музею древностей\1842-god-s-gravyur-Bossoli-kerc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35696" y="2636912"/>
            <a:ext cx="5760640" cy="38164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64219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2 (14) июня 1826 г. в Керчи состоялось открытие второго в Крыму музея древностей. Его создание стало толчком для изучения древностей Керченского полуострова и организации систематических археологических исследований,  привело к росту числа коллекционеров, интересующихся античным наследием.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Керченский музей древностей существует до сих пор и в 2026 г. отмечает свое двухсотлетие.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d\Выставки\2026\Май День музеев, греки в истории Тавриды\Поль Дюбрюк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852936"/>
            <a:ext cx="6192688" cy="35283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Основу музея составила коллекция французского археолога-любителя Поля (Павла Алексеевича)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Дюрбюкса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Пользуясь поддержкой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таврического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губернатора А.М. Бороздина и Новороссийского генерал-губернатора               А.Ф.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Ланжерона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он в начале 1820-х годов провел первые археологические исследования развалин древних городищ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Мирмекия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Пантикапея, открыл скифский курган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Куль-Оба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 кладом золотых изделий, пополнивших Императорский Эрмитаж, составил записки по истории и географии восточного Крыма.  Портрет Поля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Дюбрюкса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настоящее время утрачен.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d\Выставки\2026\Май День музеев, греки в истории Тавриды\Иван_Алексеевич_Стемпковский_(1789—1832),_керченский_градоначальни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292080" y="3068960"/>
            <a:ext cx="2722470" cy="317753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Отцом-основателем музея древностей по праву считают керченского градоначальника Ивана Алексеевича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Стемпковского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внесшего большой вклад      в развитие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Новороссии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города Керчи, становление изучения истории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Боспорского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царства и собирания коллекций археологических древностей. Облик этого известного в свое время деятеля удалось восстановить после обнаружения       в 2020 г. его могилы на горе Митридат, расположенной на месте склепа, разрушенного после Великой Отечественной войны.</a:t>
            </a:r>
            <a:endParaRPr lang="ru-RU" sz="2000" dirty="0"/>
          </a:p>
        </p:txBody>
      </p:sp>
      <p:pic>
        <p:nvPicPr>
          <p:cNvPr id="3075" name="Picture 3" descr="E:\d\Выставки\2026\Октябрь 200 лет Керченскому музею древностей\stempkovski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910" y="3068960"/>
            <a:ext cx="3075292" cy="31775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d\Выставки\2026\Октябрь 200 лет Керченскому музею древностей\Часовня-памятник_Ивана_Александровича_Стемпковского_на_горе_Митридад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31640" y="692696"/>
            <a:ext cx="6624736" cy="425455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229200"/>
            <a:ext cx="7543800" cy="1144488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Так выглядела в начале ХХ века часовня на месте захоронения           И.А.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Стемпковского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d\Выставки\2026\Май День музеев, греки в истории Тавриды\Portrait_of_Ivan_Pavlovich_Blaramber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7861" y="2780928"/>
            <a:ext cx="2552011" cy="36724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2160240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Первыми директорами музея стали Иван Павлович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Бларамберг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изображенный гравюре слева, и Антон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Бальтазарович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Ашик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Второй из них           в 1834 г. обнаружил в заброшенной гробнице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Мирмекийский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саркофаг, хранящийся сегодня в Государственном Эрмитаже (на снимке справа). Антон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Ашик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ставший действительным членом Одесского общества истории и древностей, основал при Керченском музее библиотеку.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3" descr="E:\d\Выставки\2026\Май День музеев, греки в истории Тавриды\Sarcofago_da_myrmekion,_attica,_150-200_dc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140968"/>
            <a:ext cx="4392488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d\Выставки\2026\Май День музеев, греки в истории Тавриды\Вход в Царский курга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54728"/>
            <a:ext cx="4608511" cy="37701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520280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 1837 г. по счастливой случайности Антон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Ашик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сделал сенсационную находку, открыв на окраине Керчи Царский курган, датированный второй половиной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века до н.э. и служивший захоронением одного из правителей из династии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Спартокидов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Памятник, включенный сегодня в состав Восточно-Крымского историко-культурного музея заповедника, имеет статус объекта культурного  наследия федерального значения. Царский курган как уникальное произведение древней архитектуры и инженерной мысли пользуется постоянным интересом у искусствоведов, историков и туристов.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 descr="E:\d\Выставки\2026\Май День музеев, греки в истории Тавриды\Царский курган внутр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0187" y="2804071"/>
            <a:ext cx="3528392" cy="36448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Внутренний вид Царского кургана известный художник Карло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Боссоли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изобразил как могилу легендарного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боспорского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царя Митридата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VI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Евпатора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E:\d\Выставки\2026\Октябрь 200 лет Керченскому музею древностей\Карло_Боссоли._Могила_Митрида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271" y="1340768"/>
            <a:ext cx="7880424" cy="4998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d\Выставки\2026\Октябрь 200 лет Керченскому музею древностей\01-4-1024x6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88840"/>
            <a:ext cx="4752528" cy="30115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Первоначально Керченский музей древностей занимал частные дома.      В 1835 г. для него было построено здание на вершине горы Митридат в стиле античного храма. Оно разрушено в годы Великой Отечественной войны и окончательно разобрано в 1950-х годах. Правый снимок сделан во время   немецко-фашистской оккупации Керчи.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E:\d\Выставки\2026\Октябрь 200 лет Керченскому музею древностей\1-muzej-drevnoste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212976"/>
            <a:ext cx="3960440" cy="3384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d\Выставки\2026\Октябрь 200 лет Керченскому музею древностей\пожар в кречи во время крмыской войны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8424936" cy="50405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 годы Крымской войны музейные коллекции подверглись неслыханному грабежу и осквернению во время высадки десанта союзников         13 (25) мая 1855 г. и последующей оккупации Керчи. Часть украденных тогда из Крыма экспонатов сейчас экспонируется в Британском музее в Лондоне.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d\Выставки\2026\Май День музеев, греки в истории Тавриды\Александр_Ефимович_Люценко_(1806_—_1884)_—_российский_инженер,_преподаватель_и_археолог,_музейный_деятель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1448778"/>
            <a:ext cx="2245513" cy="284431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Исследование истории и памятников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Боспорского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царства и пополнение коллекции Керченского музея древностей в конце Х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Х – начале ХХ веков продолжили его директоры - Александр Ефимович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Люценко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Степан Иванович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Веребрюсов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Владислав Вячеславович Шкорпил (слева направо).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 descr="E:\d\Выставки\2026\Май День музеев, греки в истории Тавриды\Шкорпил_Владислав_Вячеславович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284984"/>
            <a:ext cx="2736304" cy="3135411"/>
          </a:xfrm>
          <a:prstGeom prst="rect">
            <a:avLst/>
          </a:prstGeom>
          <a:noFill/>
        </p:spPr>
      </p:pic>
      <p:pic>
        <p:nvPicPr>
          <p:cNvPr id="8194" name="Picture 2" descr="E:\d\Выставки\2026\Октябрь 200 лет Керченскому музею древностей\Степан_Иванович_Веребрюсов_(1819-1884)_Археолог,_музеевед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5" y="2420887"/>
            <a:ext cx="2304256" cy="35283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d\Выставки\2026\Октябрь 200 лет Керченскому музею древностей\Федор_(Фридрих)_Иванович_Гросс_(1822—1897)_—_художник,_литограф,_археолог_живший_и_работавший_в_Крыму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59832" y="908720"/>
            <a:ext cx="2880320" cy="393382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504528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1884  - 1891 годах этот пост занимал надворный советник Федор Иванович (Фридрих Иоганн) Гросс. Он родился в Симферополе в 1822 г. и широко известен  искусствоведам и краеведам как мастер литографии  и археолог-любитель.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d\Выставки\2026\Октябрь 200 лет Керченскому музею древностей\Simferopol_18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483265" y="685800"/>
            <a:ext cx="5396669" cy="3657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Его самые известные произведения хранятся в Симферопольском художественном музее, а их фотокопии – в Музее истории города Симферополя.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На акварели 1846 г. «Скачки в Симферополе» изображена западная окраина тогдашнего города – район современных улиц Севастопольской, Караимской и Козлова, Центрального рынка и 1-го гражданского кладбища.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d\Выставки\2026\Октябрь 200 лет Керченскому музею древностей\93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07704" y="2204864"/>
            <a:ext cx="5805999" cy="40324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Литография Ф.И. Гросса «Вид города Симферополя с восточной стороны, где изволил быть Его Величество Государь Император 21 октября      1855 г.» сделана из района расположения в наши дни улицы Рубцова. Она интересна изображением храмов и зданий, в настоящее время утраченных или перестроенных.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d\Выставки\2026\Октябрь 200 лет Керченскому музею древностей\Гросс_Ф._И._Роспись_на_задней_стене_склепа_1875_на_горе_Митридад__над_погребальной_нише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7890960" cy="400506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876800"/>
            <a:ext cx="8064896" cy="1288504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 1875 г. во время службы помощником директора музея древностей и учителем рисования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Кушниковского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института благородных девиц Федор Гросс зарисовал роспись склепа, выявленного в 1875 г. на горе Митридат.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d\Выставки\2026\Октябрь 200 лет Керченскому музею древностей\Ris._91755679195center-cent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31640" y="1700808"/>
            <a:ext cx="6552728" cy="436848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С 1859 г. Керченский музей древностей подчинялся Императорской археологической комиссии при Министерстве Императорского двора и уделов.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d\Выставки\2026\Октябрь 200 лет Керченскому музею древностей\kladiussr_4_t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63688" y="908720"/>
            <a:ext cx="5909301" cy="38164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97152"/>
            <a:ext cx="7848872" cy="1512168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Ввиду разрушения и разорения в годы Крымской войны корпуса музея на горе Митридат, заведению пришлось размещаться в частных домах. В течение долгого времени он находился на углу улиц Мещанской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Самойленко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 и Магистратской (Советской).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d\Выставки\2026\Октябрь 200 лет Керченскому музею древностей\02-3-1024x8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88840"/>
            <a:ext cx="4536504" cy="366751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Небольшое помещение не позволяло выставить на обозрение посетителей все разнообразие музейных коллекций. В 1922 г. приказ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Крымреквкома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закрепил за Керченским музеем древностей особняк табачного фабриканта П.К.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Месаксуди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 В этом здании по ул. Свердлова, 16 музей находится до настоящего времени.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3" descr="E:\d\Выставки\2026\Октябрь 200 лет Керченскому музею древностей\70700c54-f390-52db-8a5d-6e29c7e0dd3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924944"/>
            <a:ext cx="4032448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d\Выставки\2026\Октябрь 200 лет Керченскому музею древностей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8424936" cy="51845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Все три здания, в которых он размещался за годы своего существования.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\Выставки\2026\Октябрь 200 лет Керченскому музею древностей\Марти,_Юлий_Юльевич_(1874_—1959)_-_русский_и_советский_археолог,_директор_Керченского_музея_древносте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996951"/>
            <a:ext cx="2808312" cy="37025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21 марта 1921 г. директором музея работал Юлий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Юлиевич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Марти – археолог с мировым именем, с 1897 г. преподававший древние языки                      в Керченской мужской гимназии и с 1904 г. заведовавший музеем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Мелек-Чесменского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кургана. Он автор. Под его руководством впервые были предприняты разведки и раскопки окрестных городищ «малых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боспорских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городов» и сельской округи Пантикапея на Керченском и Таманском полуостровах. С 1939 г. Ю.Ю. Марти занимал должность заместителя директора музея по научной работе, а с 1948 г. – главного хранителя фондов. Умер в апреле 1959 г, похоронен в Керчи.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d\Выставки\2026\Октябрь 200 лет Керченскому музею древностей\WhatsApp_Image_2024-10-16_at_16.22.13_(1)1729144148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620689"/>
            <a:ext cx="2923688" cy="417646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301208"/>
            <a:ext cx="7704856" cy="1224136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Вот лишь немногое из научного наследия Юлия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Юлиевича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насчитывающего более 60 печатных работ по античной истории, археологии, истории науки и музееведению.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E:\d\Выставки\2026\Октябрь 200 лет Керченскому музею древностей\137974924_doc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7022" y="632673"/>
            <a:ext cx="2938196" cy="3932363"/>
          </a:xfrm>
          <a:prstGeom prst="rect">
            <a:avLst/>
          </a:prstGeom>
          <a:noFill/>
        </p:spPr>
      </p:pic>
      <p:pic>
        <p:nvPicPr>
          <p:cNvPr id="3077" name="Picture 5" descr="E:\d\Выставки\2026\Октябрь 200 лет Керченскому музею древностей\iw79cd7bt10f8y0j9ke8w0d4i9yg81e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892628"/>
            <a:ext cx="2232248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\Выставки\2026\Октябрь 200 лет Керченскому музею древностей\mn_115620_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780928"/>
            <a:ext cx="7128792" cy="381642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 – 10 сентября 1926 г. Керченский музей древностей отмечал столетний юбилей со времени своего основания. По инициативе Ю.Ю. Марти и Крымского областной комитета по делам музеев и охране памятников искусства, старины, природы и народного быта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КрымОХРИСа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городском театре состоялась первая в СССР конференция археологов, объединившая 140 делегатов из 30 городов. Ее значение оказалось неоспоримым для становления советской античной исторической науки и совершенствования системы охраны памятников</a:t>
            </a:r>
            <a:r>
              <a:rPr lang="ru-RU" sz="2000" dirty="0" smtClean="0"/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Участниками форума было зачитано 70 докладов.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d\Выставки\2026\Октябрь 200 лет Керченскому музею древностей\05-1536x9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8424936" cy="5400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Бюллетени с программой конференции археологов СССР. Собрание Центрального музея Тавриды.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d\Выставки\2026\Октябрь 200 лет Керченскому музею древностей\2_dlya_sayta._Marti._Sto_let1619511321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196752"/>
            <a:ext cx="2741970" cy="4392488"/>
          </a:xfrm>
          <a:prstGeom prst="rect">
            <a:avLst/>
          </a:prstGeom>
          <a:noFill/>
        </p:spPr>
      </p:pic>
      <p:pic>
        <p:nvPicPr>
          <p:cNvPr id="5123" name="Picture 3" descr="E:\d\Выставки\2026\Октябрь 200 лет Керченскому музею древностей\1_dlya_sayta_Marti._Putevoditel_1926_g.161951132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36712"/>
            <a:ext cx="2654009" cy="4752528"/>
          </a:xfrm>
          <a:prstGeom prst="rect">
            <a:avLst/>
          </a:prstGeom>
          <a:noFill/>
        </p:spPr>
      </p:pic>
      <p:pic>
        <p:nvPicPr>
          <p:cNvPr id="5124" name="Picture 4" descr="E:\d\Выставки\2026\Октябрь 200 лет Керченскому музею древностей\07-scale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834819"/>
            <a:ext cx="2816988" cy="4771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d\Выставки\2026\Октябрь 200 лет Керченскому музею древностей\news_302_11c3a431ed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35696" y="2060848"/>
            <a:ext cx="5382572" cy="396044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Ю.Ю. Марти (сидит в центре) в группе сотрудников Керченского музея , смотрителей экспозиций, склепов, курганов и городищ.1929 г.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E:\d\Выставки\2026\Октябрь 200 лет Керченскому музею древностей\Открытки-1930х-г-Привет-из-Армавира-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716015" y="3212976"/>
            <a:ext cx="4317107" cy="288032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2650306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Серьезным потрясением для уникального керченского собрания стала Великая Отечественная война. 26 сентября 1941 г. Ю.Ю. Марти и инструктор Керченского горкома ВКП(б) Ф.Т. Иваненков вывезли часть экспонатов в город Армавир, который летом 1942 г. подвергся налетам немецкой авиации и нацистской оккупации. 19 ящиков ценнейших экспонатов и ставший печально известным «золотой» чемодан с коллекцией изделий из драгоценных металлов, наиболее ценные книги библиотеки и весь музейный архив погибли там во время военных действий. После войны их официально признали утраченными</a:t>
            </a:r>
            <a:r>
              <a:rPr lang="ru-RU" sz="1800" dirty="0" smtClean="0"/>
              <a:t>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Часть вещей, остававшихся в Керчи, немцы вывезли в Симферопольский музей, а оттуда в Германию. После войны эти коллекции лишь отчасти удалось вернуть      в Крым.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E:\d\Выставки\2026\Октябрь 200 лет Керченскому музею древностей\Armav.20-30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212976"/>
            <a:ext cx="4258764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d\Выставки\2026\Октябрь 200 лет Керченскому музею древностей\umrihina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131840" y="2420888"/>
            <a:ext cx="2952328" cy="397818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Сегодня Керченский музей древностей (до 2021 г. – историко-археологический) входит в состав Восточно-Крымского историко-культурного музея-заповедника и является вторым на полуострове по времени возникновения после Феодосийского. На современном этапе заповедник возглавляет Татьяна Викторовна Умрихина – известный музейщик и политический деятель, Почетный гражданин города Керчи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d\Выставки\2026\Май День музеев, греки в истории Тавриды\Вазы из Керченского заповедни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39"/>
            <a:ext cx="4752527" cy="40324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совреме6нной коллекции Керченского музея древностей, - уникальные собрания античной расписной керамики, амфор и сосудов для зерна и вина – пифосов.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 descr="E:\d\Выставки\2026\Май День музеев, греки в истории Тавриды\Amfory_kerc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648137"/>
            <a:ext cx="3194537" cy="43924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E:\d\Выставки\2026\Май День музеев, греки в истории Тавриды\9TvO1KdOQ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371303" cy="61559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d\Выставки\2026\Май День музеев, греки в истории Тавриды\a50b973dca4e24cf97f4-kopiya-kopiya-kopiy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496944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d\Выставки\2026\Май День музеев, греки в истории Тавриды\1878832_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3312368" cy="442535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Боспорское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царство оставило после себя непревзойденные памятники культуры и    искусства – вазы, статуи, монеты, саркофаги, фрагменты росписей. Самые полные и разнообразные коллекции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боспорских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древностей хранятся         в Керченском музее древностей, Государственном Эрмитаже в Санкт-Петербурге и Государственном Историческом музее в Москве.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E:\d\Выставки\2026\Май День музеев, греки в истории Тавриды\1880263_2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916832"/>
            <a:ext cx="4392488" cy="4405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d\Выставки\2026\Май День музеев, греки в истории Тавриды\Античные маск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4259"/>
            <a:ext cx="3672408" cy="497305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309" y="260648"/>
            <a:ext cx="8229600" cy="490066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Глиняные статуэтки и театральные маски.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E:\d\Выставки\2026\Май День музеев, греки в истории Тавриды\Античные статуэтки Керч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124744"/>
            <a:ext cx="3661861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d\Выставки\2026\Май День музеев, греки в истории Тавриды\b63677722e2cbe3563d756bf6b8d436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966" y="1052736"/>
            <a:ext cx="8070068" cy="53285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Керамика, статуэтки, фрагменты архитектурных сооружений.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E:\d\Выставки\2026\Май День музеев, греки в истории Тавриды\1027956410_829_0_3340_2762_1920x0_80_0_0_ac39f2a96f83e6f527f30c4a4ea40df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3888431" cy="432048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512168"/>
          </a:xfrm>
        </p:spPr>
        <p:txBody>
          <a:bodyPr>
            <a:norm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Одна из последних уникальных находок, переданных в Керченский музей древностей, - терракотовая голова статуи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века до н.э,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обнаруженная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2017 г. при строительстве Крымского моста в Керченском проливе у мыса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Ак-Бурун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3" descr="E:\d\Выставки\2026\Май День музеев, греки в истории Тавриды\63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276872"/>
            <a:ext cx="4122045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d\Выставки\2026\Май День музеев, греки в истории Тавриды\Керчь лапидари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7416823" cy="51125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Многие саркофаги, надписи, хозяйственные приспособления и фрагменты архитектурных сооружений хранятся в Керченском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лапидарии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:\d\Выставки\2026\Май День музеев, греки в истории Тавриды\feaa1da582d6c21533896ab1094b11a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93304"/>
            <a:ext cx="8144105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d\Выставки\2026\Октябрь 200 лет Керченскому музею древностей\muzey1784541036center-cent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91680" y="2492896"/>
            <a:ext cx="5982962" cy="3657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01622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Сейчас в музее, объединяющим в своих фондах более 242 тысяч экспонатов,  постоянно работает несколько выставок: «Керченский музей древностей: люди и артефакты»,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Боспорские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агоны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«Скифские древности». На них, кроме различных античных памятников, показаны фотографии, книги, документы и личные вещи, связанные с его сотрудниками разного времени. Предметы  из Золотой кладовой Эрмитажа представлены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гальванокопиях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d\Выставки\2026\Октябрь 200 лет Керченскому музею древностей\IMG_7837178663239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47664" y="692696"/>
            <a:ext cx="6156684" cy="41044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1216496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Экспозиции раскрывают и события современного этапа – Крымскую весну, строительство Керченского моста и трассы «Таврида», Специальную военную операцию на Украине.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d\Выставки\2026\Октябрь 200 лет Керченскому музею древностей\RUS_Order_For_Merit_in_Culture_and_Art_obvers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060848"/>
            <a:ext cx="2808311" cy="446449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Указом Президента РФ В.В. Путина от 13 июля 2026 года «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за заслуги      в области культуры и искусства, многолетнюю плодотворную деятельность»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коллектив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Керченского музея древностей удостоен ордена «За заслуги в культуре и искусстве».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d\Выставки\2026\Октябрь 200 лет Керченскому музею древностей\70700c54-f390-52db-8a5d-6e29c7e0dd3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47664" y="2492896"/>
            <a:ext cx="6048672" cy="40324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Один из старейших музеев Крыма ждет своих посетителей ежедневно, кроме понедельника. С мая по сентябрь – с 9.00 до 18.00, в зимнее время – с 8.30 до 17.00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Музей истории города Симферополя от души поздравляет керченских коллег с 200-летним юбилеем.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496944" cy="3888432"/>
          </a:xfrm>
        </p:spPr>
        <p:txBody>
          <a:bodyPr>
            <a:normAutofit/>
          </a:bodyPr>
          <a:lstStyle/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Над презентацией работали: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начальник отдела по научно-просветительской работе Яковлева Т.В.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Научный сотрудник музея Эйлер А.А.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Симферополь, 2026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726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429</TotalTime>
  <Words>37</Words>
  <Application>Microsoft Office PowerPoint</Application>
  <PresentationFormat>Экран (4:3)</PresentationFormat>
  <Paragraphs>37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Базовая</vt:lpstr>
      <vt:lpstr>Музей истории города Симферополя представляет слайд-проект  «СОКРОВИЩНИЦА НАСЛЕДИЯ БОСПОРА»,  посвященный 200-летию со времени основания  Керченского музея древностей.</vt:lpstr>
      <vt:lpstr> 2 (14) июня 1826 г. в Керчи состоялось открытие второго в Крыму музея древностей. Его создание стало толчком для изучения древностей Керченского полуострова и организации систематических археологических исследований,  привело к росту числа коллекционеров, интересующихся античным наследием.  Керченский музей древностей существует до сих пор и в 2026 г. отмечает свое двухсотлетие.</vt:lpstr>
      <vt:lpstr> Основу музея составила коллекция французского археолога-любителя Поля (Павла Алексеевича) Дюрбюкса. Пользуясь поддержкой таврического губернатора А.М. Бороздина и Новороссийского генерал-губернатора               А.Ф. Ланжерона, он в начале 1820-х годов провел первые археологические исследования развалин древних городищ Мирмекия и Пантикапея, открыл скифский курган Куль-Оба с кладом золотых изделий, пополнивших Императорский Эрмитаж, составил записки по истории и географии восточного Крыма.  Портрет Поля Дюбрюкса в настоящее время утрачен.</vt:lpstr>
      <vt:lpstr> Отцом-основателем музея древностей по праву считают керченского градоначальника Ивана Алексеевича Стемпковского, внесшего большой вклад      в развитие Новороссии и города Керчи, становление изучения истории Боспорского царства и собирания коллекций археологических древностей. Облик этого известного в свое время деятеля удалось восстановить после обнаружения       в 2020 г. его могилы на горе Митридат, расположенной на месте склепа, разрушенного после Великой Отечественной войны.</vt:lpstr>
      <vt:lpstr> Так выглядела в начале ХХ века часовня на месте захоронения           И.А. Стемпковского.</vt:lpstr>
      <vt:lpstr> Первыми директорами музея стали Иван Павлович Бларамберг, изображенный гравюре слева, и Антон Бальтазарович Ашик. Второй из них           в 1834 г. обнаружил в заброшенной гробнице Мирмекийский саркофаг, хранящийся сегодня в Государственном Эрмитаже (на снимке справа). Антон Ашик, ставший действительным членом Одесского общества истории и древностей, основал при Керченском музее библиотеку.</vt:lpstr>
      <vt:lpstr> В 1837 г. по счастливой случайности Антон Ашик сделал сенсационную находку, открыв на окраине Керчи Царский курган, датированный второй половиной IV века до н.э. и служивший захоронением одного из правителей из династии Спартокидов. Памятник, включенный сегодня в состав Восточно-Крымского историко-культурного музея заповедника, имеет статус объекта культурного  наследия федерального значения. Царский курган как уникальное произведение древней архитектуры и инженерной мысли пользуется постоянным интересом у искусствоведов, историков и туристов.</vt:lpstr>
      <vt:lpstr> Внутренний вид Царского кургана известный художник Карло Боссоли изобразил как могилу легендарного боспорского царя Митридата VI Евпатора.</vt:lpstr>
      <vt:lpstr> Первоначально Керченский музей древностей занимал частные дома.      В 1835 г. для него было построено здание на вершине горы Митридат в стиле античного храма. Оно разрушено в годы Великой Отечественной войны и окончательно разобрано в 1950-х годах. Правый снимок сделан во время   немецко-фашистской оккупации Керчи. </vt:lpstr>
      <vt:lpstr> В годы Крымской войны музейные коллекции подверглись неслыханному грабежу и осквернению во время высадки десанта союзников         13 (25) мая 1855 г. и последующей оккупации Керчи. Часть украденных тогда из Крыма экспонатов сейчас экспонируется в Британском музее в Лондоне.</vt:lpstr>
      <vt:lpstr> Исследование истории и памятников Боспорского царства и пополнение коллекции Керченского музея древностей в конце ХIХ – начале ХХ веков продолжили его директоры - Александр Ефимович Люценко, Степан Иванович Веребрюсов и Владислав Вячеславович Шкорпил (слева направо).</vt:lpstr>
      <vt:lpstr> В 1884  - 1891 годах этот пост занимал надворный советник Федор Иванович (Фридрих Иоганн) Гросс. Он родился в Симферополе в 1822 г. и широко известен  искусствоведам и краеведам как мастер литографии  и археолог-любитель.</vt:lpstr>
      <vt:lpstr> Его самые известные произведения хранятся в Симферопольском художественном музее, а их фотокопии – в Музее истории города Симферополя.  На акварели 1846 г. «Скачки в Симферополе» изображена западная окраина тогдашнего города – район современных улиц Севастопольской, Караимской и Козлова, Центрального рынка и 1-го гражданского кладбища. </vt:lpstr>
      <vt:lpstr> Литография Ф.И. Гросса «Вид города Симферополя с восточной стороны, где изволил быть Его Величество Государь Император 21 октября      1855 г.» сделана из района расположения в наши дни улицы Рубцова. Она интересна изображением храмов и зданий, в настоящее время утраченных или перестроенных.</vt:lpstr>
      <vt:lpstr> В 1875 г. во время службы помощником директора музея древностей и учителем рисования Кушниковского института благородных девиц Федор Гросс зарисовал роспись склепа, выявленного в 1875 г. на горе Митридат.</vt:lpstr>
      <vt:lpstr> С 1859 г. Керченский музей древностей подчинялся Императорской археологической комиссии при Министерстве Императорского двора и уделов.</vt:lpstr>
      <vt:lpstr> Ввиду разрушения и разорения в годы Крымской войны корпуса музея на горе Митридат, заведению пришлось размещаться в частных домах. В течение долгого времени он находился на углу улиц Мещанской (Самойленко) и Магистратской (Советской).</vt:lpstr>
      <vt:lpstr> Небольшое помещение не позволяло выставить на обозрение посетителей все разнообразие музейных коллекций. В 1922 г. приказ Крымреквкома закрепил за Керченским музеем древностей особняк табачного фабриканта П.К. Месаксуди.  В этом здании по ул. Свердлова, 16 музей находится до настоящего времени.</vt:lpstr>
      <vt:lpstr>Все три здания, в которых он размещался за годы своего существования.</vt:lpstr>
      <vt:lpstr> С 21 марта 1921 г. директором музея работал Юлий Юлиевич Марти – археолог с мировым именем, с 1897 г. преподававший древние языки                      в Керченской мужской гимназии и с 1904 г. заведовавший музеем                  Мелек-Чесменского кургана. Он автор. Под его руководством впервые были предприняты разведки и раскопки окрестных городищ «малых боспорских городов» и сельской округи Пантикапея на Керченском и Таманском полуостровах. С 1939 г. Ю.Ю. Марти занимал должность заместителя директора музея по научной работе, а с 1948 г. – главного хранителя фондов. Умер в апреле 1959 г, похоронен в Керчи.</vt:lpstr>
      <vt:lpstr> Вот лишь немногое из научного наследия Юлия Юлиевича, насчитывающего более 60 печатных работ по античной истории, археологии, истории науки и музееведению. </vt:lpstr>
      <vt:lpstr> 5 – 10 сентября 1926 г. Керченский музей древностей отмечал столетний юбилей со времени своего основания. По инициативе Ю.Ю. Марти и Крымского областной комитета по делам музеев и охране памятников искусства, старины, природы и народного быта (КрымОХРИСа) в городском театре состоялась первая в СССР конференция археологов, объединившая 140 делегатов из 30 городов. Ее значение оказалось неоспоримым для становления советской античной исторической науки и совершенствования системы охраны памятников. Участниками форума было зачитано 70 докладов.</vt:lpstr>
      <vt:lpstr> Бюллетени с программой конференции археологов СССР. Собрание Центрального музея Тавриды.</vt:lpstr>
      <vt:lpstr>Презентация PowerPoint</vt:lpstr>
      <vt:lpstr> Ю.Ю. Марти (сидит в центре) в группе сотрудников Керченского музея , смотрителей экспозиций, склепов, курганов и городищ.1929 г. </vt:lpstr>
      <vt:lpstr> Серьезным потрясением для уникального керченского собрания стала Великая Отечественная война. 26 сентября 1941 г. Ю.Ю. Марти и инструктор Керченского горкома ВКП(б) Ф.Т. Иваненков вывезли часть экспонатов в город Армавир, который летом 1942 г. подвергся налетам немецкой авиации и нацистской оккупации. 19 ящиков ценнейших экспонатов и ставший печально известным «золотой» чемодан с коллекцией изделий из драгоценных металлов, наиболее ценные книги библиотеки и весь музейный архив погибли там во время военных действий. После войны их официально признали утраченными. Часть вещей, остававшихся в Керчи, немцы вывезли в Симферопольский музей, а оттуда в Германию. После войны эти коллекции лишь отчасти удалось вернуть      в Крым.</vt:lpstr>
      <vt:lpstr> Сегодня Керченский музей древностей (до 2021 г. – историко-археологический) входит в состав Восточно-Крымского историко-культурного музея-заповедника и является вторым на полуострове по времени возникновения после Феодосийского. На современном этапе заповедник возглавляет Татьяна Викторовна Умрихина – известный музейщик и политический деятель, Почетный гражданин города Керчи.</vt:lpstr>
      <vt:lpstr> В совреме6нной коллекции Керченского музея древностей, - уникальные собрания античной расписной керамики, амфор и сосудов для зерна и вина – пифосов. </vt:lpstr>
      <vt:lpstr>Презентация PowerPoint</vt:lpstr>
      <vt:lpstr>Презентация PowerPoint</vt:lpstr>
      <vt:lpstr> Боспорское царство оставило после себя непревзойденные памятники культуры и    искусства – вазы, статуи, монеты, саркофаги, фрагменты росписей. Самые полные и разнообразные коллекции боспорских древностей хранятся         в Керченском музее древностей, Государственном Эрмитаже в Санкт-Петербурге и Государственном Историческом музее в Москве.</vt:lpstr>
      <vt:lpstr>Глиняные статуэтки и театральные маски.</vt:lpstr>
      <vt:lpstr>Керамика, статуэтки, фрагменты архитектурных сооружений.</vt:lpstr>
      <vt:lpstr> Одна из последних уникальных находок, переданных в Керченский музей древностей, - терракотовая голова статуи V века до н.э, обнаруженная в 2017 г. при строительстве Крымского моста в Керченском проливе у мыса  Ак-Бурун.</vt:lpstr>
      <vt:lpstr> Многие саркофаги, надписи, хозяйственные приспособления и фрагменты архитектурных сооружений хранятся в Керченском лапидарии.</vt:lpstr>
      <vt:lpstr>Презентация PowerPoint</vt:lpstr>
      <vt:lpstr> Сейчас в музее, объединяющим в своих фондах более 242 тысяч экспонатов,  постоянно работает несколько выставок: «Керченский музей древностей: люди и артефакты», «Боспорские агоны», «Скифские древности». На них, кроме различных античных памятников, показаны фотографии, книги, документы и личные вещи, связанные с его сотрудниками разного времени. Предметы  из Золотой кладовой Эрмитажа представлены в гальванокопиях.</vt:lpstr>
      <vt:lpstr> Экспозиции раскрывают и события современного этапа – Крымскую весну, строительство Керченского моста и трассы «Таврида», Специальную военную операцию на Украине.</vt:lpstr>
      <vt:lpstr> Указом Президента РФ В.В. Путина от 13 июля 2026 года «за заслуги      в области культуры и искусства, многолетнюю плодотворную деятельность» коллектив Керченского музея древностей удостоен ордена «За заслуги в культуре и искусстве».</vt:lpstr>
      <vt:lpstr> Один из старейших музеев Крыма ждет своих посетителей ежедневно, кроме понедельника. С мая по сентябрь – с 9.00 до 18.00, в зимнее время – с 8.30 до 17.00.   Музей истории города Симферополя от души поздравляет керченских коллег с 200-летним юбилеем.</vt:lpstr>
      <vt:lpstr>Над презентацией работали:  начальник отдела по научно-просветительской работе Яковлева Т.В.  Научный сотрудник музея Эйлер А.А.     Симферополь, 2026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Алексей</dc:creator>
  <cp:lastModifiedBy>Пользователь</cp:lastModifiedBy>
  <cp:revision>49</cp:revision>
  <dcterms:created xsi:type="dcterms:W3CDTF">2026-10-27T06:02:48Z</dcterms:created>
  <dcterms:modified xsi:type="dcterms:W3CDTF">2026-10-29T06:34:07Z</dcterms:modified>
</cp:coreProperties>
</file>