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0DFF2-5B6C-430F-91BC-106F5D625FCF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AF3D9-5D0E-4560-A7DE-A2423BD110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08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0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03648" y="260648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«День отца»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000F535-EAE8-4A42-B57C-9DDE3D3013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1700135"/>
            <a:ext cx="5770244" cy="48094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179512" y="116632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548680"/>
            <a:ext cx="8064896" cy="286232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День отца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ежегодный праздник в честь отцов, отмечаемый во многих странах. Международный День отца отмечают более чем в 50 странах по всему миру. Но в России это совершенно новый праздник,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официально появившийся только в 2021 году.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Впервые идея создания праздника была озвучена еще в 2008 году. Она неоднократно поднималась для обсуждения, </a:t>
            </a:r>
            <a:r>
              <a:rPr lang="ru-RU" sz="2000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 только в 2021 году президент России издал указ об учреждении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праздника. Ежегодно он отмечается каждое третье воскресенье октября.</a:t>
            </a:r>
          </a:p>
          <a:p>
            <a:pPr algn="ctr"/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XXX\Downloads\a28fe047eb50b92c5c02df1a1145cb7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295775" cy="5267325"/>
          </a:xfrm>
          <a:prstGeom prst="rect">
            <a:avLst/>
          </a:prstGeom>
          <a:noFill/>
        </p:spPr>
      </p:pic>
      <p:pic>
        <p:nvPicPr>
          <p:cNvPr id="2051" name="Picture 3" descr="C:\Users\XXX\Downloads\05e66d1f700305e37848a636e2891c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932040" y="2345638"/>
            <a:ext cx="4211960" cy="45123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16632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59224" y="404664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История праздника</a:t>
            </a:r>
            <a:endParaRPr lang="ru-RU" sz="3200" b="0" i="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052736"/>
            <a:ext cx="83884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Началось все в далеком 1909 году в американском городе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Спокан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штате Вашингтон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На церковной службе по случаю Дня матери местная жительница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Сонора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Луиза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Додд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задумалась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почему нет подобного праздника для отцов.</a:t>
            </a:r>
            <a:r>
              <a:rPr lang="ru-RU" dirty="0">
                <a:solidFill>
                  <a:srgbClr val="335875"/>
                </a:solidFill>
                <a:latin typeface="Roboto Slab"/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Мать самой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Соноры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умерла после рождения шестого ребенка. Детей воспитывал отец, Уильям Джексон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Смарт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ветеран Гражданской войны. Он стал для своих детей любящим и заботливым родителем и примером для подражания.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Женщина создала петицию, в которой расписала, насколько важна роль отца в семье. Местные власти поддержали инициативу.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XXX\Downloads\5696bbbd8e3df47b5296bdc0875b4dd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761656"/>
            <a:ext cx="3096344" cy="3096344"/>
          </a:xfrm>
          <a:prstGeom prst="rect">
            <a:avLst/>
          </a:prstGeom>
          <a:noFill/>
        </p:spPr>
      </p:pic>
      <p:pic>
        <p:nvPicPr>
          <p:cNvPr id="3075" name="Picture 3" descr="C:\Users\XXX\Downloads\0801.png_1200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9552" y="4581128"/>
            <a:ext cx="5648325" cy="2056284"/>
          </a:xfrm>
          <a:prstGeom prst="rect">
            <a:avLst/>
          </a:prstGeom>
          <a:noFill/>
        </p:spPr>
      </p:pic>
      <p:pic>
        <p:nvPicPr>
          <p:cNvPr id="3076" name="Picture 4" descr="C:\Users\XXX\Downloads\dcd200eb520865e60b9b1efcd6573b5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3501008"/>
            <a:ext cx="3468638" cy="39188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7504" y="116632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23728" y="332656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История праздника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980728"/>
            <a:ext cx="8136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1966 году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другой президент США, </a:t>
            </a:r>
            <a:r>
              <a:rPr lang="ru-RU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Линдон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Джонсон, сделал этот день национальным праздником. Именно тогда утвердилась и дата — третье воскресенье июня. Постепенно этот День отца распространился по миру. 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Сейчас его отмечают в более, чем 30-ти странах, включая Великобританию, Канаду, Францию. 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Россию День отца пришел недавно, и получил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официальный статус 4 октября 2021 года вместе с соответствующим Указом Владимира Путина. 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794222" cy="640980"/>
          </a:xfrm>
          <a:prstGeom prst="rect">
            <a:avLst/>
          </a:prstGeom>
          <a:noFill/>
        </p:spPr>
      </p:pic>
      <p:pic>
        <p:nvPicPr>
          <p:cNvPr id="7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794222" cy="640980"/>
          </a:xfrm>
          <a:prstGeom prst="rect">
            <a:avLst/>
          </a:prstGeom>
          <a:noFill/>
        </p:spPr>
      </p:pic>
      <p:pic>
        <p:nvPicPr>
          <p:cNvPr id="4099" name="Picture 3" descr="C:\Users\XXX\Downloads\17bd4c7a02cc753ff0b7a9e46ff114e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2420888"/>
            <a:ext cx="2771800" cy="4859840"/>
          </a:xfrm>
          <a:prstGeom prst="rect">
            <a:avLst/>
          </a:prstGeom>
          <a:noFill/>
        </p:spPr>
      </p:pic>
      <p:pic>
        <p:nvPicPr>
          <p:cNvPr id="4100" name="Picture 4" descr="C:\Users\XXX\Downloads\a28fe047eb50b92c5c02df1a1145cb7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80928"/>
            <a:ext cx="3708513" cy="4547245"/>
          </a:xfrm>
          <a:prstGeom prst="rect">
            <a:avLst/>
          </a:prstGeom>
          <a:noFill/>
        </p:spPr>
      </p:pic>
      <p:pic>
        <p:nvPicPr>
          <p:cNvPr id="4101" name="Picture 5" descr="C:\Users\XXX\Downloads\dcd200eb520865e60b9b1efcd6573b5f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3068960"/>
            <a:ext cx="3903127" cy="4409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0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83768" y="332656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Традиции праздника</a:t>
            </a:r>
            <a:endParaRPr lang="ru-RU" sz="3200" b="1" i="0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052736"/>
            <a:ext cx="81369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Первое празднование Дня отца в России состоялось в 2014 году. В этот год в Москве прошел фестиваль «Папа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Фест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этого времени он проходит ежегодно не только в столице, но и Новосибирске, Калининграде и Казани. 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Также в этот день в городах устраиваются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квесты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праздничные гуляния.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региональные администрации присуждают денежные премии многодетным отцам. 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других странах есть свои традиции. С особым размахом праздник отмечают в Финляндии. Днем принято ходить на кладбище, почтить память умерших мужчин. А уже вечером домочадцы собираются за праздничным столом, поют песни, устраивают танцы. 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Австралии День отца — повод выбраться на природу. Считается, что пикники укрепляют семейные узы и приносят в семью счастье.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странах Балтии в детских садах и школах ребятишки мастерят аппликации и другие поделки и дарят своим папам и даже дедушкам. </a:t>
            </a:r>
          </a:p>
          <a:p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692696"/>
            <a:ext cx="794222" cy="640980"/>
          </a:xfrm>
          <a:prstGeom prst="rect">
            <a:avLst/>
          </a:prstGeom>
          <a:noFill/>
        </p:spPr>
      </p:pic>
      <p:pic>
        <p:nvPicPr>
          <p:cNvPr id="6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794222" cy="640980"/>
          </a:xfrm>
          <a:prstGeom prst="rect">
            <a:avLst/>
          </a:prstGeom>
          <a:noFill/>
        </p:spPr>
      </p:pic>
      <p:pic>
        <p:nvPicPr>
          <p:cNvPr id="7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794222" cy="640980"/>
          </a:xfrm>
          <a:prstGeom prst="rect">
            <a:avLst/>
          </a:prstGeom>
          <a:noFill/>
        </p:spPr>
      </p:pic>
      <p:pic>
        <p:nvPicPr>
          <p:cNvPr id="8" name="Picture 2" descr="C:\Users\XXX\Desktop\Tick-Green-Check-Mark-Transparent-Background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794222" cy="640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16632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11560" y="620688"/>
            <a:ext cx="676875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Другие даты празднования Дня отца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День отца отмечают в другие даты: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Дания — 5 мая.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Южная Корея — 8 мая.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Германия — День вознесения Господня (40-й день после Пасхи).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Литва, Швейцария — первое воскресенье июня.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Бельгия — второе воскресенье июня.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Грузия — 20 июня.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Египет, Иордания, Ливан, Сирия, Уганда — 21 июня.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Польша — 23 июня.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Бразилия — второе воскресенье августа.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Австралия — первое воскресенье сентября.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Латвия — второе воскресенье сентября.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Тайвань — 8 августа.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Люксембург — 3 октября.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Финляндия, Швеция, Эстония — второе воскресенье ноября.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Таиланд — 5 декабря.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Болгария — 26 декабря.</a:t>
            </a:r>
          </a:p>
        </p:txBody>
      </p:sp>
      <p:pic>
        <p:nvPicPr>
          <p:cNvPr id="5122" name="Picture 2" descr="C:\Users\XXX\Downloads\17bd4c7a02cc753ff0b7a9e46ff114e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561975"/>
            <a:ext cx="3590925" cy="629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116632"/>
            <a:ext cx="8856984" cy="6552728"/>
          </a:xfrm>
          <a:prstGeom prst="roundRect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980728"/>
            <a:ext cx="8604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Российские папы отметят свой официальный день в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году 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октября.</a:t>
            </a:r>
          </a:p>
        </p:txBody>
      </p:sp>
      <p:pic>
        <p:nvPicPr>
          <p:cNvPr id="6146" name="Picture 2" descr="C:\Users\XXX\Downloads\e6a64184a4f0349a99ff2108b34962d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4544" y="1914525"/>
            <a:ext cx="4581525" cy="4943475"/>
          </a:xfrm>
          <a:prstGeom prst="rect">
            <a:avLst/>
          </a:prstGeom>
          <a:noFill/>
        </p:spPr>
      </p:pic>
      <p:pic>
        <p:nvPicPr>
          <p:cNvPr id="6147" name="Picture 3" descr="C:\Users\XXX\Downloads\5696bbbd8e3df47b5296bdc0875b4dd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844824"/>
            <a:ext cx="4762500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261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XXX</dc:creator>
  <cp:lastModifiedBy>Пользователь</cp:lastModifiedBy>
  <cp:revision>17</cp:revision>
  <dcterms:created xsi:type="dcterms:W3CDTF">2022-10-07T17:20:51Z</dcterms:created>
  <dcterms:modified xsi:type="dcterms:W3CDTF">2026-10-05T10:43:32Z</dcterms:modified>
</cp:coreProperties>
</file>