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71" r:id="rId6"/>
    <p:sldId id="272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70" r:id="rId17"/>
    <p:sldId id="269" r:id="rId18"/>
    <p:sldId id="273" r:id="rId19"/>
    <p:sldId id="274" r:id="rId20"/>
    <p:sldId id="275" r:id="rId2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0000000-0000-0000-0000-000000000000}" v="844" dt="2026-08-26T13:19:34.306"/>
    <p1510:client id="{2FC774B3-0D47-1436-C7EF-A32C3C0A8544}" v="63" dt="2026-08-26T10:42:16.89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2" autoAdjust="0"/>
    <p:restoredTop sz="94660"/>
  </p:normalViewPr>
  <p:slideViewPr>
    <p:cSldViewPr snapToGrid="0">
      <p:cViewPr>
        <p:scale>
          <a:sx n="77" d="100"/>
          <a:sy n="77" d="100"/>
        </p:scale>
        <p:origin x="-294" y="5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microsoft.com/office/2015/10/relationships/revisionInfo" Target="revisionInfo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t>27.08.2026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0799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t>27.08.2026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57274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t>27.08.2026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22617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t>27.08.2026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37117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t>27.08.2026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63698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t>27.08.2026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57622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t>27.08.2026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0027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t>27.08.2026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53355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t>27.08.2026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87541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t>27.08.2026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56952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t>27.08.2026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41692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2FFB779-270B-4192-84BA-A697F48306DC}" type="datetimeFigureOut">
              <a:rPr lang="ru-RU" smtClean="0"/>
              <a:t>27.08.2026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85DC19C-03DA-4066-9FF7-D0BF1BC6D6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49794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xmlns="" id="{8A94871E-96FC-4ADE-815B-41A636E34F1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31E69E57-EDE6-67B5-9F05-9C5E33E812E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0080" y="320040"/>
            <a:ext cx="6692827" cy="3892669"/>
          </a:xfrm>
        </p:spPr>
        <p:txBody>
          <a:bodyPr>
            <a:normAutofit/>
          </a:bodyPr>
          <a:lstStyle/>
          <a:p>
            <a:pPr algn="l"/>
            <a:r>
              <a:rPr lang="en-US" sz="6600">
                <a:latin typeface="Times New Roman"/>
                <a:cs typeface="Times New Roman"/>
              </a:rPr>
              <a:t>"Тайное в явном"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91205851-5E50-71BA-BC8B-758F7E7DFFD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0080" y="4631161"/>
            <a:ext cx="6692827" cy="1569486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l"/>
            <a:r>
              <a:rPr lang="en-US" b="1" dirty="0" err="1">
                <a:latin typeface="Times New Roman"/>
                <a:cs typeface="Times New Roman"/>
              </a:rPr>
              <a:t>Персональная</a:t>
            </a:r>
            <a:r>
              <a:rPr lang="en-US" b="1" dirty="0">
                <a:latin typeface="Times New Roman"/>
                <a:cs typeface="Times New Roman"/>
              </a:rPr>
              <a:t> </a:t>
            </a:r>
            <a:r>
              <a:rPr lang="en-US" b="1" dirty="0" err="1">
                <a:latin typeface="Times New Roman"/>
                <a:cs typeface="Times New Roman"/>
              </a:rPr>
              <a:t>выставка</a:t>
            </a:r>
            <a:r>
              <a:rPr lang="en-US" b="1" dirty="0">
                <a:latin typeface="Times New Roman"/>
                <a:cs typeface="Times New Roman"/>
              </a:rPr>
              <a:t> </a:t>
            </a:r>
            <a:r>
              <a:rPr lang="en-US" b="1" dirty="0" err="1">
                <a:latin typeface="Times New Roman"/>
                <a:cs typeface="Times New Roman"/>
              </a:rPr>
              <a:t>Аллы</a:t>
            </a:r>
            <a:r>
              <a:rPr lang="en-US" b="1" dirty="0">
                <a:latin typeface="Times New Roman"/>
                <a:cs typeface="Times New Roman"/>
              </a:rPr>
              <a:t> </a:t>
            </a:r>
            <a:r>
              <a:rPr lang="en-US" b="1" dirty="0" err="1">
                <a:latin typeface="Times New Roman"/>
                <a:cs typeface="Times New Roman"/>
              </a:rPr>
              <a:t>Яшиной</a:t>
            </a:r>
            <a:endParaRPr lang="en-US" b="1" dirty="0">
              <a:latin typeface="Times New Roman"/>
              <a:cs typeface="Times New Roman"/>
            </a:endParaRPr>
          </a:p>
        </p:txBody>
      </p:sp>
      <p:sp>
        <p:nvSpPr>
          <p:cNvPr id="11" name="sketch line">
            <a:extLst>
              <a:ext uri="{FF2B5EF4-FFF2-40B4-BE49-F238E27FC236}">
                <a16:creationId xmlns:a16="http://schemas.microsoft.com/office/drawing/2014/main" xmlns="" id="{3FCFB1DE-0B7E-48CC-BA90-B2AB0889F9D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714562" y="4409267"/>
            <a:ext cx="4243589" cy="18288"/>
          </a:xfrm>
          <a:custGeom>
            <a:avLst/>
            <a:gdLst>
              <a:gd name="csX0" fmla="*/ 0 w 4243589"/>
              <a:gd name="csY0" fmla="*/ 0 h 18288"/>
              <a:gd name="csX1" fmla="*/ 563791 w 4243589"/>
              <a:gd name="csY1" fmla="*/ 0 h 18288"/>
              <a:gd name="csX2" fmla="*/ 1042710 w 4243589"/>
              <a:gd name="csY2" fmla="*/ 0 h 18288"/>
              <a:gd name="csX3" fmla="*/ 1564066 w 4243589"/>
              <a:gd name="csY3" fmla="*/ 0 h 18288"/>
              <a:gd name="csX4" fmla="*/ 2212729 w 4243589"/>
              <a:gd name="csY4" fmla="*/ 0 h 18288"/>
              <a:gd name="csX5" fmla="*/ 2776520 w 4243589"/>
              <a:gd name="csY5" fmla="*/ 0 h 18288"/>
              <a:gd name="csX6" fmla="*/ 3297875 w 4243589"/>
              <a:gd name="csY6" fmla="*/ 0 h 18288"/>
              <a:gd name="csX7" fmla="*/ 4243589 w 4243589"/>
              <a:gd name="csY7" fmla="*/ 0 h 18288"/>
              <a:gd name="csX8" fmla="*/ 4243589 w 4243589"/>
              <a:gd name="csY8" fmla="*/ 18288 h 18288"/>
              <a:gd name="csX9" fmla="*/ 3637362 w 4243589"/>
              <a:gd name="csY9" fmla="*/ 18288 h 18288"/>
              <a:gd name="csX10" fmla="*/ 3116007 w 4243589"/>
              <a:gd name="csY10" fmla="*/ 18288 h 18288"/>
              <a:gd name="csX11" fmla="*/ 2424908 w 4243589"/>
              <a:gd name="csY11" fmla="*/ 18288 h 18288"/>
              <a:gd name="csX12" fmla="*/ 1861117 w 4243589"/>
              <a:gd name="csY12" fmla="*/ 18288 h 18288"/>
              <a:gd name="csX13" fmla="*/ 1382198 w 4243589"/>
              <a:gd name="csY13" fmla="*/ 18288 h 18288"/>
              <a:gd name="csX14" fmla="*/ 733535 w 4243589"/>
              <a:gd name="csY14" fmla="*/ 18288 h 18288"/>
              <a:gd name="csX15" fmla="*/ 0 w 4243589"/>
              <a:gd name="csY15" fmla="*/ 18288 h 18288"/>
              <a:gd name="csX16" fmla="*/ 0 w 4243589"/>
              <a:gd name="csY16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3987" y="7429"/>
                  <a:pt x="4243569" y="10822"/>
                  <a:pt x="4243589" y="18288"/>
                </a:cubicBezTo>
                <a:cubicBezTo>
                  <a:pt x="4112949" y="-2855"/>
                  <a:pt x="3928037" y="1831"/>
                  <a:pt x="3637362" y="18288"/>
                </a:cubicBezTo>
                <a:cubicBezTo>
                  <a:pt x="3346687" y="34745"/>
                  <a:pt x="3254446" y="26669"/>
                  <a:pt x="3116007" y="18288"/>
                </a:cubicBezTo>
                <a:cubicBezTo>
                  <a:pt x="2977569" y="9907"/>
                  <a:pt x="2620228" y="28873"/>
                  <a:pt x="2424908" y="18288"/>
                </a:cubicBezTo>
                <a:cubicBezTo>
                  <a:pt x="2229588" y="7703"/>
                  <a:pt x="2088287" y="-3854"/>
                  <a:pt x="1861117" y="18288"/>
                </a:cubicBezTo>
                <a:cubicBezTo>
                  <a:pt x="1633947" y="40430"/>
                  <a:pt x="1502447" y="-871"/>
                  <a:pt x="1382198" y="18288"/>
                </a:cubicBezTo>
                <a:cubicBezTo>
                  <a:pt x="1261949" y="37447"/>
                  <a:pt x="1045440" y="28353"/>
                  <a:pt x="733535" y="18288"/>
                </a:cubicBezTo>
                <a:cubicBezTo>
                  <a:pt x="421630" y="8223"/>
                  <a:pt x="341257" y="-18359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2703" y="5429"/>
                  <a:pt x="4244410" y="14046"/>
                  <a:pt x="4243589" y="18288"/>
                </a:cubicBezTo>
                <a:cubicBezTo>
                  <a:pt x="4130424" y="-1240"/>
                  <a:pt x="3932803" y="42249"/>
                  <a:pt x="3722234" y="18288"/>
                </a:cubicBezTo>
                <a:cubicBezTo>
                  <a:pt x="3511665" y="-5673"/>
                  <a:pt x="3269903" y="45994"/>
                  <a:pt x="3116007" y="18288"/>
                </a:cubicBezTo>
                <a:cubicBezTo>
                  <a:pt x="2962111" y="-9418"/>
                  <a:pt x="2744280" y="23224"/>
                  <a:pt x="2509780" y="18288"/>
                </a:cubicBezTo>
                <a:cubicBezTo>
                  <a:pt x="2275280" y="13352"/>
                  <a:pt x="2066059" y="43664"/>
                  <a:pt x="1945989" y="18288"/>
                </a:cubicBezTo>
                <a:cubicBezTo>
                  <a:pt x="1825919" y="-7088"/>
                  <a:pt x="1407329" y="12616"/>
                  <a:pt x="1254890" y="18288"/>
                </a:cubicBezTo>
                <a:cubicBezTo>
                  <a:pt x="1102451" y="23960"/>
                  <a:pt x="837950" y="31673"/>
                  <a:pt x="563791" y="18288"/>
                </a:cubicBezTo>
                <a:cubicBezTo>
                  <a:pt x="289632" y="4903"/>
                  <a:pt x="132768" y="7105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xmlns="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1276BE10-3434-A398-2999-3B02C7E550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81544" y="690655"/>
            <a:ext cx="4087368" cy="5240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15580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90CEFB1-3C78-B82A-E0D2-F193A5C561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17733" y="490537"/>
            <a:ext cx="5291663" cy="1628775"/>
          </a:xfrm>
        </p:spPr>
        <p:txBody>
          <a:bodyPr anchor="b">
            <a:normAutofit/>
          </a:bodyPr>
          <a:lstStyle/>
          <a:p>
            <a:r>
              <a:rPr lang="en-US" sz="4000" dirty="0" err="1">
                <a:latin typeface="Times New Roman"/>
                <a:cs typeface="Times New Roman"/>
              </a:rPr>
              <a:t>Река</a:t>
            </a:r>
            <a:r>
              <a:rPr lang="en-US" sz="4000" dirty="0">
                <a:latin typeface="Times New Roman"/>
                <a:cs typeface="Times New Roman"/>
              </a:rPr>
              <a:t> </a:t>
            </a:r>
            <a:r>
              <a:rPr lang="en-US" sz="4000" dirty="0" err="1">
                <a:latin typeface="Times New Roman"/>
                <a:cs typeface="Times New Roman"/>
              </a:rPr>
              <a:t>Арпатка</a:t>
            </a:r>
            <a:r>
              <a:rPr lang="en-US" sz="4000" dirty="0">
                <a:latin typeface="Times New Roman"/>
                <a:cs typeface="Times New Roman"/>
              </a:rPr>
              <a:t> </a:t>
            </a:r>
            <a:r>
              <a:rPr lang="en-US" sz="4000" dirty="0" err="1">
                <a:latin typeface="Times New Roman"/>
                <a:cs typeface="Times New Roman"/>
              </a:rPr>
              <a:t>х.м</a:t>
            </a:r>
            <a:r>
              <a:rPr lang="en-US" sz="4000" dirty="0">
                <a:latin typeface="Times New Roman"/>
                <a:cs typeface="Times New Roman"/>
              </a:rPr>
              <a:t>. 43х53 </a:t>
            </a:r>
            <a:r>
              <a:rPr lang="en-US" sz="4000" dirty="0" err="1">
                <a:latin typeface="Times New Roman"/>
                <a:cs typeface="Times New Roman"/>
              </a:rPr>
              <a:t>см</a:t>
            </a:r>
            <a:r>
              <a:rPr lang="en-US" sz="4000" dirty="0">
                <a:latin typeface="Times New Roman"/>
                <a:cs typeface="Times New Roman"/>
              </a:rPr>
              <a:t>. 2026 г.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xmlns="" id="{FC5A68A0-7A26-BF6B-88EE-57302B39724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429" r="2" b="2"/>
          <a:stretch>
            <a:fillRect/>
          </a:stretch>
        </p:blipFill>
        <p:spPr>
          <a:xfrm>
            <a:off x="2" y="1587"/>
            <a:ext cx="6095999" cy="6856413"/>
          </a:xfrm>
          <a:custGeom>
            <a:avLst/>
            <a:gdLst/>
            <a:ahLst/>
            <a:cxnLst/>
            <a:rect l="l" t="t" r="r" b="b"/>
            <a:pathLst>
              <a:path w="6649908" h="6856413">
                <a:moveTo>
                  <a:pt x="0" y="0"/>
                </a:moveTo>
                <a:lnTo>
                  <a:pt x="6559859" y="0"/>
                </a:lnTo>
                <a:lnTo>
                  <a:pt x="6572145" y="79394"/>
                </a:lnTo>
                <a:cubicBezTo>
                  <a:pt x="6857782" y="2230562"/>
                  <a:pt x="6243159" y="4473353"/>
                  <a:pt x="6528796" y="6624522"/>
                </a:cubicBezTo>
                <a:lnTo>
                  <a:pt x="6564680" y="6856413"/>
                </a:lnTo>
                <a:lnTo>
                  <a:pt x="0" y="6856413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7489607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xmlns="" id="{12609869-9E80-471B-A487-A53288E0E79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068BCFCD-596E-5DC5-3B88-CB4EE27475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6397" y="502020"/>
            <a:ext cx="5323715" cy="1642970"/>
          </a:xfrm>
        </p:spPr>
        <p:txBody>
          <a:bodyPr anchor="b">
            <a:normAutofit/>
          </a:bodyPr>
          <a:lstStyle/>
          <a:p>
            <a:r>
              <a:rPr lang="en-US" sz="2800" dirty="0">
                <a:latin typeface="Times New Roman"/>
                <a:ea typeface="+mj-lt"/>
                <a:cs typeface="Times New Roman"/>
              </a:rPr>
              <a:t>Молодильные </a:t>
            </a:r>
            <a:r>
              <a:rPr lang="en-US" sz="2800" dirty="0" err="1">
                <a:latin typeface="Times New Roman"/>
                <a:ea typeface="+mj-lt"/>
                <a:cs typeface="Times New Roman"/>
              </a:rPr>
              <a:t>яблоки</a:t>
            </a:r>
            <a:r>
              <a:rPr lang="en-US" sz="2800" dirty="0">
                <a:latin typeface="Times New Roman"/>
                <a:ea typeface="+mj-lt"/>
                <a:cs typeface="Times New Roman"/>
              </a:rPr>
              <a:t> х. м. 120х90 2024 г.</a:t>
            </a:r>
            <a:endParaRPr lang="en-US" sz="2800">
              <a:latin typeface="Times New Roman"/>
              <a:cs typeface="Times New Roman"/>
            </a:endParaRPr>
          </a:p>
          <a:p>
            <a:endParaRPr lang="en-US" sz="4000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7004738A-9D34-43E8-97D2-CA0EED4F8BE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10800000" flipH="1">
            <a:off x="8123333" y="-5"/>
            <a:ext cx="4092521" cy="6858000"/>
          </a:xfrm>
          <a:prstGeom prst="rect">
            <a:avLst/>
          </a:prstGeom>
          <a:gradFill>
            <a:gsLst>
              <a:gs pos="8000">
                <a:srgbClr val="000000">
                  <a:alpha val="94000"/>
                </a:srgbClr>
              </a:gs>
              <a:gs pos="100000">
                <a:schemeClr val="accent1"/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xmlns="" id="{B8B8D07F-F13E-443E-BA68-2D26672D76B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10800000" flipH="1">
            <a:off x="8123333" y="-2"/>
            <a:ext cx="4092521" cy="6400369"/>
          </a:xfrm>
          <a:prstGeom prst="rect">
            <a:avLst/>
          </a:prstGeom>
          <a:gradFill>
            <a:gsLst>
              <a:gs pos="31000">
                <a:schemeClr val="accent1">
                  <a:lumMod val="50000"/>
                  <a:alpha val="0"/>
                </a:schemeClr>
              </a:gs>
              <a:gs pos="100000">
                <a:schemeClr val="accent1">
                  <a:lumMod val="50000"/>
                  <a:alpha val="26000"/>
                </a:schemeClr>
              </a:gs>
            </a:gsLst>
            <a:lin ang="18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xmlns="" id="{2813A4FA-24A5-41ED-A534-3807D1B2F34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10800000" flipH="1">
            <a:off x="8123333" y="-22"/>
            <a:ext cx="4068667" cy="6400389"/>
          </a:xfrm>
          <a:prstGeom prst="rect">
            <a:avLst/>
          </a:prstGeom>
          <a:gradFill>
            <a:gsLst>
              <a:gs pos="0">
                <a:schemeClr val="accent1">
                  <a:alpha val="0"/>
                </a:schemeClr>
              </a:gs>
              <a:gs pos="72000">
                <a:srgbClr val="000000">
                  <a:alpha val="21000"/>
                </a:srgb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xmlns="" id="{C3944F27-CA70-4E84-A51A-E6BF8955897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10800000" flipH="1">
            <a:off x="8123333" y="-10"/>
            <a:ext cx="3611467" cy="6857997"/>
          </a:xfrm>
          <a:prstGeom prst="rect">
            <a:avLst/>
          </a:prstGeom>
          <a:gradFill>
            <a:gsLst>
              <a:gs pos="0">
                <a:schemeClr val="accent1">
                  <a:alpha val="0"/>
                </a:schemeClr>
              </a:gs>
              <a:gs pos="93000">
                <a:srgbClr val="000000">
                  <a:alpha val="29000"/>
                </a:srgb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xmlns="" id="{728C2D77-5133-6D0C-ED1D-A7EAB210B6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83257" y="909081"/>
            <a:ext cx="3955950" cy="5071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7524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xmlns="" id="{D1D34770-47A8-402C-AF23-2B653F2D88C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61042220-BCC4-F24E-7030-C771EAA302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6679" y="723898"/>
            <a:ext cx="6002110" cy="1495425"/>
          </a:xfrm>
        </p:spPr>
        <p:txBody>
          <a:bodyPr>
            <a:normAutofit/>
          </a:bodyPr>
          <a:lstStyle/>
          <a:p>
            <a:r>
              <a:rPr lang="en-US" sz="2400" dirty="0" err="1">
                <a:latin typeface="Times New Roman"/>
                <a:ea typeface="+mj-lt"/>
                <a:cs typeface="Times New Roman"/>
              </a:rPr>
              <a:t>Симеиз</a:t>
            </a:r>
            <a:r>
              <a:rPr lang="en-US" sz="2400" dirty="0">
                <a:latin typeface="Times New Roman"/>
                <a:ea typeface="+mj-lt"/>
                <a:cs typeface="Times New Roman"/>
              </a:rPr>
              <a:t>. </a:t>
            </a:r>
            <a:r>
              <a:rPr lang="en-US" sz="2400" dirty="0" err="1">
                <a:latin typeface="Times New Roman"/>
                <a:ea typeface="+mj-lt"/>
                <a:cs typeface="Times New Roman"/>
              </a:rPr>
              <a:t>Колоннада</a:t>
            </a:r>
            <a:r>
              <a:rPr lang="en-US" sz="2400" dirty="0">
                <a:latin typeface="Times New Roman"/>
                <a:ea typeface="+mj-lt"/>
                <a:cs typeface="Times New Roman"/>
              </a:rPr>
              <a:t> с </a:t>
            </a:r>
            <a:r>
              <a:rPr lang="en-US" sz="2400" dirty="0" err="1">
                <a:latin typeface="Times New Roman"/>
                <a:ea typeface="+mj-lt"/>
                <a:cs typeface="Times New Roman"/>
              </a:rPr>
              <a:t>глицинией</a:t>
            </a:r>
            <a:r>
              <a:rPr lang="en-US" sz="2400" dirty="0">
                <a:latin typeface="Times New Roman"/>
                <a:ea typeface="+mj-lt"/>
                <a:cs typeface="Times New Roman"/>
              </a:rPr>
              <a:t> х. м. 50х70 2026 г.</a:t>
            </a:r>
            <a:endParaRPr lang="en-US" sz="2400">
              <a:latin typeface="Times New Roman"/>
              <a:cs typeface="Times New Roman"/>
            </a:endParaRPr>
          </a:p>
          <a:p>
            <a:endParaRPr lang="en-US" sz="4000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xmlns="" id="{984487A3-B2D6-F478-1B54-537CFBCADB2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896" r="361"/>
          <a:stretch>
            <a:fillRect/>
          </a:stretch>
        </p:blipFill>
        <p:spPr>
          <a:xfrm>
            <a:off x="7199440" y="10"/>
            <a:ext cx="4992560" cy="6857990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41209912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xmlns="" id="{D1D34770-47A8-402C-AF23-2B653F2D88C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881ED116-A595-82BE-8A2B-EEA228AD62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6679" y="723898"/>
            <a:ext cx="6002110" cy="1495425"/>
          </a:xfrm>
        </p:spPr>
        <p:txBody>
          <a:bodyPr>
            <a:normAutofit/>
          </a:bodyPr>
          <a:lstStyle/>
          <a:p>
            <a:r>
              <a:rPr lang="en-US" sz="2800" dirty="0" err="1">
                <a:latin typeface="Times New Roman"/>
                <a:ea typeface="+mj-lt"/>
                <a:cs typeface="Times New Roman"/>
              </a:rPr>
              <a:t>Участник</a:t>
            </a:r>
            <a:r>
              <a:rPr lang="en-US" sz="2800" dirty="0">
                <a:latin typeface="Times New Roman"/>
                <a:ea typeface="+mj-lt"/>
                <a:cs typeface="Times New Roman"/>
              </a:rPr>
              <a:t> СВО. Штурмовик Индык Н.М. х. м. 80х70 2026 г.</a:t>
            </a:r>
            <a:endParaRPr lang="en-US" sz="2800" dirty="0">
              <a:latin typeface="Times New Roman"/>
              <a:cs typeface="Times New Roman"/>
            </a:endParaRPr>
          </a:p>
          <a:p>
            <a:endParaRPr lang="en-US" sz="2800" dirty="0">
              <a:latin typeface="Times New Roman"/>
              <a:cs typeface="Times New Roman"/>
            </a:endParaRP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xmlns="" id="{857218F7-DABB-098C-2051-C97C197CAB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6680" y="2405067"/>
            <a:ext cx="6002110" cy="3729034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sz="2000" dirty="0" err="1"/>
              <a:t>Работа</a:t>
            </a:r>
            <a:r>
              <a:rPr lang="en-US" sz="2000" dirty="0"/>
              <a:t>, </a:t>
            </a:r>
            <a:r>
              <a:rPr lang="en-US" sz="2000" dirty="0" err="1"/>
              <a:t>посвященная</a:t>
            </a:r>
            <a:r>
              <a:rPr lang="en-US" sz="2000" dirty="0"/>
              <a:t> </a:t>
            </a:r>
            <a:r>
              <a:rPr lang="en-US" sz="2000" dirty="0" err="1"/>
              <a:t>героизму</a:t>
            </a:r>
            <a:r>
              <a:rPr lang="en-US" sz="2000" dirty="0"/>
              <a:t> и </a:t>
            </a:r>
            <a:r>
              <a:rPr lang="en-US" sz="2000" dirty="0" err="1"/>
              <a:t>храбрости</a:t>
            </a:r>
            <a:r>
              <a:rPr lang="en-US" sz="2000" dirty="0"/>
              <a:t>.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xmlns="" id="{C4A39AC7-2869-A25B-F23D-7350D53E7E2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459" r="798"/>
          <a:stretch>
            <a:fillRect/>
          </a:stretch>
        </p:blipFill>
        <p:spPr>
          <a:xfrm>
            <a:off x="7199440" y="10"/>
            <a:ext cx="4992560" cy="6857990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50874993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xmlns="" id="{3AFE8227-C443-417B-BA91-520EB1EF455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2"/>
            <a:ext cx="12192000" cy="685799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E8A83E83-909D-D69D-110C-28140143E9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43193" y="489507"/>
            <a:ext cx="3091607" cy="1655483"/>
          </a:xfrm>
        </p:spPr>
        <p:txBody>
          <a:bodyPr anchor="b">
            <a:normAutofit/>
          </a:bodyPr>
          <a:lstStyle/>
          <a:p>
            <a:r>
              <a:rPr lang="en-US" sz="2400" dirty="0">
                <a:latin typeface="Times New Roman"/>
                <a:ea typeface="+mj-lt"/>
                <a:cs typeface="Times New Roman"/>
              </a:rPr>
              <a:t>Церковь Архангела Михаила в </a:t>
            </a:r>
            <a:r>
              <a:rPr lang="en-US" sz="2400" dirty="0" err="1">
                <a:latin typeface="Times New Roman"/>
                <a:ea typeface="+mj-lt"/>
                <a:cs typeface="Times New Roman"/>
              </a:rPr>
              <a:t>Алупке</a:t>
            </a:r>
            <a:r>
              <a:rPr lang="en-US" sz="2400" dirty="0">
                <a:latin typeface="Times New Roman"/>
                <a:ea typeface="+mj-lt"/>
                <a:cs typeface="Times New Roman"/>
              </a:rPr>
              <a:t> х. м. 45х55 2024 г.</a:t>
            </a:r>
            <a:endParaRPr lang="en-US" sz="2400">
              <a:latin typeface="Times New Roman"/>
              <a:cs typeface="Times New Roman"/>
            </a:endParaRPr>
          </a:p>
          <a:p>
            <a:endParaRPr lang="en-US" sz="4000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xmlns="" id="{6AA1A3B2-5ED2-B784-A1F9-8BE8FAFE14B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4706"/>
          <a:stretch>
            <a:fillRect/>
          </a:stretch>
        </p:blipFill>
        <p:spPr>
          <a:xfrm>
            <a:off x="20" y="431"/>
            <a:ext cx="8115280" cy="6408311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907741FC-B544-4A6E-B831-6789D042333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-1" y="6408741"/>
            <a:ext cx="12191998" cy="457202"/>
          </a:xfrm>
          <a:prstGeom prst="rect">
            <a:avLst/>
          </a:prstGeom>
          <a:gradFill>
            <a:gsLst>
              <a:gs pos="34000">
                <a:srgbClr val="000000">
                  <a:alpha val="96000"/>
                </a:srgbClr>
              </a:gs>
              <a:gs pos="100000">
                <a:schemeClr val="accent1"/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3F0BE7ED-7814-4273-B18A-F26CC038038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-4" y="6408742"/>
            <a:ext cx="8115300" cy="449258"/>
          </a:xfrm>
          <a:prstGeom prst="rect">
            <a:avLst/>
          </a:prstGeom>
          <a:gradFill>
            <a:gsLst>
              <a:gs pos="28000">
                <a:schemeClr val="accent1">
                  <a:lumMod val="75000"/>
                  <a:alpha val="59000"/>
                </a:schemeClr>
              </a:gs>
              <a:gs pos="100000">
                <a:srgbClr val="000000">
                  <a:alpha val="70000"/>
                </a:srgb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964584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xmlns="" id="{D1D34770-47A8-402C-AF23-2B653F2D88C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1FD22598-A8EA-40F9-2969-141AF48A91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6679" y="723898"/>
            <a:ext cx="6002110" cy="1495425"/>
          </a:xfrm>
        </p:spPr>
        <p:txBody>
          <a:bodyPr>
            <a:normAutofit/>
          </a:bodyPr>
          <a:lstStyle/>
          <a:p>
            <a:r>
              <a:rPr lang="en-US" sz="2800" dirty="0" err="1">
                <a:latin typeface="Times New Roman"/>
                <a:ea typeface="+mj-lt"/>
                <a:cs typeface="Times New Roman"/>
              </a:rPr>
              <a:t>Натюрморт</a:t>
            </a:r>
            <a:r>
              <a:rPr lang="en-US" sz="2800" dirty="0">
                <a:latin typeface="Times New Roman"/>
                <a:ea typeface="+mj-lt"/>
                <a:cs typeface="Times New Roman"/>
              </a:rPr>
              <a:t>. </a:t>
            </a:r>
            <a:r>
              <a:rPr lang="en-US" sz="2800" dirty="0" err="1">
                <a:latin typeface="Times New Roman"/>
                <a:ea typeface="+mj-lt"/>
                <a:cs typeface="Times New Roman"/>
              </a:rPr>
              <a:t>Маки</a:t>
            </a:r>
            <a:r>
              <a:rPr lang="en-US" sz="2800" dirty="0">
                <a:latin typeface="Times New Roman"/>
                <a:ea typeface="+mj-lt"/>
                <a:cs typeface="Times New Roman"/>
              </a:rPr>
              <a:t> и </a:t>
            </a:r>
            <a:r>
              <a:rPr lang="en-US" sz="2800" dirty="0" err="1">
                <a:latin typeface="Times New Roman"/>
                <a:ea typeface="+mj-lt"/>
                <a:cs typeface="Times New Roman"/>
              </a:rPr>
              <a:t>лаванда</a:t>
            </a:r>
            <a:r>
              <a:rPr lang="en-US" sz="2800" dirty="0">
                <a:latin typeface="Times New Roman"/>
                <a:ea typeface="+mj-lt"/>
                <a:cs typeface="Times New Roman"/>
              </a:rPr>
              <a:t> х. м. 60х70 2021 г.</a:t>
            </a:r>
            <a:endParaRPr lang="en-US" sz="2800" dirty="0">
              <a:latin typeface="Times New Roman"/>
              <a:cs typeface="Times New Roman"/>
            </a:endParaRPr>
          </a:p>
          <a:p>
            <a:endParaRPr lang="en-US" sz="2800" dirty="0">
              <a:latin typeface="Times New Roman"/>
              <a:cs typeface="Times New Roman"/>
            </a:endParaRPr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xmlns="" id="{1814D19A-C75E-B244-7A7B-246092723D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6680" y="2405067"/>
            <a:ext cx="6002110" cy="3729034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000" dirty="0" err="1"/>
              <a:t>Цветы</a:t>
            </a:r>
            <a:r>
              <a:rPr lang="en-US" sz="2000" dirty="0"/>
              <a:t> </a:t>
            </a:r>
            <a:r>
              <a:rPr lang="en-US" sz="2000" dirty="0" err="1"/>
              <a:t>играют</a:t>
            </a:r>
            <a:r>
              <a:rPr lang="en-US" sz="2000" dirty="0"/>
              <a:t> </a:t>
            </a:r>
            <a:r>
              <a:rPr lang="en-US" sz="2000" dirty="0" err="1"/>
              <a:t>очень</a:t>
            </a:r>
            <a:r>
              <a:rPr lang="en-US" sz="2000" dirty="0"/>
              <a:t> </a:t>
            </a:r>
            <a:r>
              <a:rPr lang="en-US" sz="2000" dirty="0" err="1"/>
              <a:t>большую</a:t>
            </a:r>
            <a:r>
              <a:rPr lang="en-US" sz="2000" dirty="0"/>
              <a:t> </a:t>
            </a:r>
            <a:r>
              <a:rPr lang="en-US" sz="2000" dirty="0" err="1"/>
              <a:t>роль</a:t>
            </a:r>
            <a:r>
              <a:rPr lang="en-US" sz="2000" dirty="0"/>
              <a:t> в </a:t>
            </a:r>
            <a:r>
              <a:rPr lang="en-US" sz="2000" dirty="0" err="1"/>
              <a:t>живописи</a:t>
            </a:r>
            <a:r>
              <a:rPr lang="en-US" sz="2000" dirty="0"/>
              <a:t>. 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xmlns="" id="{F2A8FB9E-B9B7-4343-8626-853A28AD826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62" r="3095"/>
          <a:stretch>
            <a:fillRect/>
          </a:stretch>
        </p:blipFill>
        <p:spPr>
          <a:xfrm>
            <a:off x="7199440" y="10"/>
            <a:ext cx="4992560" cy="6857990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83007088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xmlns="" id="{04812C46-200A-4DEB-A05E-3ED6C68C238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xmlns="" id="{614E9381-92F1-1525-24B4-F7C3BC28A03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985" r="-2" b="-2"/>
          <a:stretch>
            <a:fillRect/>
          </a:stretch>
        </p:blipFill>
        <p:spPr>
          <a:xfrm>
            <a:off x="1" y="10"/>
            <a:ext cx="6936390" cy="6857990"/>
          </a:xfrm>
          <a:prstGeom prst="rect">
            <a:avLst/>
          </a:prstGeom>
        </p:spPr>
      </p:pic>
      <p:sp>
        <p:nvSpPr>
          <p:cNvPr id="9" name="Content Placeholder 8">
            <a:extLst>
              <a:ext uri="{FF2B5EF4-FFF2-40B4-BE49-F238E27FC236}">
                <a16:creationId xmlns:a16="http://schemas.microsoft.com/office/drawing/2014/main" xmlns="" id="{5DA02C56-987F-7909-D48E-BBA7C499EC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31610" y="2434201"/>
            <a:ext cx="3822189" cy="3742762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400" dirty="0" err="1">
                <a:latin typeface="Times New Roman"/>
                <a:ea typeface="+mn-lt"/>
                <a:cs typeface="Times New Roman"/>
              </a:rPr>
              <a:t>Вид</a:t>
            </a:r>
            <a:r>
              <a:rPr lang="en-US" sz="2400" dirty="0">
                <a:latin typeface="Times New Roman"/>
                <a:ea typeface="+mn-lt"/>
                <a:cs typeface="Times New Roman"/>
              </a:rPr>
              <a:t> </a:t>
            </a:r>
            <a:r>
              <a:rPr lang="en-US" sz="2400" dirty="0" err="1">
                <a:latin typeface="Times New Roman"/>
                <a:ea typeface="+mn-lt"/>
                <a:cs typeface="Times New Roman"/>
              </a:rPr>
              <a:t>на</a:t>
            </a:r>
            <a:r>
              <a:rPr lang="en-US" sz="2400" dirty="0">
                <a:latin typeface="Times New Roman"/>
                <a:ea typeface="+mn-lt"/>
                <a:cs typeface="Times New Roman"/>
              </a:rPr>
              <a:t> </a:t>
            </a:r>
            <a:r>
              <a:rPr lang="en-US" sz="2400" dirty="0" err="1">
                <a:latin typeface="Times New Roman"/>
                <a:ea typeface="+mn-lt"/>
                <a:cs typeface="Times New Roman"/>
              </a:rPr>
              <a:t>гору</a:t>
            </a:r>
            <a:r>
              <a:rPr lang="en-US" sz="2400" dirty="0">
                <a:latin typeface="Times New Roman"/>
                <a:ea typeface="+mn-lt"/>
                <a:cs typeface="Times New Roman"/>
              </a:rPr>
              <a:t> </a:t>
            </a:r>
            <a:r>
              <a:rPr lang="en-US" sz="2400" dirty="0" err="1">
                <a:latin typeface="Times New Roman"/>
                <a:ea typeface="+mn-lt"/>
                <a:cs typeface="Times New Roman"/>
              </a:rPr>
              <a:t>Кара-Гач</a:t>
            </a:r>
            <a:r>
              <a:rPr lang="en-US" sz="2400" dirty="0">
                <a:latin typeface="Times New Roman"/>
                <a:ea typeface="+mn-lt"/>
                <a:cs typeface="Times New Roman"/>
              </a:rPr>
              <a:t> х. м. 50х50 2024 г.</a:t>
            </a:r>
            <a:endParaRPr lang="en-US" sz="2400" dirty="0">
              <a:latin typeface="Times New Roman"/>
              <a:cs typeface="Times New Roman"/>
            </a:endParaRPr>
          </a:p>
          <a:p>
            <a:endParaRPr lang="en-US" sz="2400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49713334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xmlns="" id="{D1D34770-47A8-402C-AF23-2B653F2D88C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FFF542FD-C840-3D04-34DA-404A32C0C6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6679" y="723898"/>
            <a:ext cx="6002110" cy="1495425"/>
          </a:xfrm>
        </p:spPr>
        <p:txBody>
          <a:bodyPr>
            <a:normAutofit/>
          </a:bodyPr>
          <a:lstStyle/>
          <a:p>
            <a:r>
              <a:rPr lang="en-US" sz="2400" dirty="0" err="1">
                <a:latin typeface="Times New Roman"/>
                <a:ea typeface="+mj-lt"/>
                <a:cs typeface="Times New Roman"/>
              </a:rPr>
              <a:t>Каникулы</a:t>
            </a:r>
            <a:r>
              <a:rPr lang="en-US" sz="2400" dirty="0">
                <a:latin typeface="Times New Roman"/>
                <a:ea typeface="+mj-lt"/>
                <a:cs typeface="Times New Roman"/>
              </a:rPr>
              <a:t> х. м. 80х60 2019 г.</a:t>
            </a:r>
            <a:endParaRPr lang="en-US" sz="2400" dirty="0">
              <a:latin typeface="Times New Roman"/>
              <a:cs typeface="Times New Roman"/>
            </a:endParaRPr>
          </a:p>
          <a:p>
            <a:endParaRPr lang="en-US" sz="2400" dirty="0">
              <a:latin typeface="Times New Roman"/>
              <a:cs typeface="Times New Roman"/>
            </a:endParaRP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xmlns="" id="{A483671A-DE41-6D0A-8E26-8A38925111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6680" y="2405067"/>
            <a:ext cx="6002110" cy="3729034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sz="2000" dirty="0" err="1"/>
              <a:t>Самая</a:t>
            </a:r>
            <a:r>
              <a:rPr lang="en-US" sz="2000" dirty="0"/>
              <a:t> </a:t>
            </a:r>
            <a:r>
              <a:rPr lang="en-US" sz="2000" dirty="0" err="1"/>
              <a:t>прекрасная</a:t>
            </a:r>
            <a:r>
              <a:rPr lang="en-US" sz="2000" dirty="0"/>
              <a:t> </a:t>
            </a:r>
            <a:r>
              <a:rPr lang="en-US" sz="2000" dirty="0" err="1"/>
              <a:t>пора</a:t>
            </a:r>
            <a:r>
              <a:rPr lang="en-US" sz="2000" dirty="0"/>
              <a:t> в </a:t>
            </a:r>
            <a:r>
              <a:rPr lang="en-US" sz="2000" dirty="0" err="1"/>
              <a:t>жизни</a:t>
            </a:r>
            <a:r>
              <a:rPr lang="en-US" sz="2000" dirty="0"/>
              <a:t>!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xmlns="" id="{BC6F1401-AD17-7BB9-3298-7EF1EF3BF18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257"/>
          <a:stretch>
            <a:fillRect/>
          </a:stretch>
        </p:blipFill>
        <p:spPr>
          <a:xfrm>
            <a:off x="7199440" y="10"/>
            <a:ext cx="4992560" cy="6857990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71543446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42A4FC2C-047E-45A5-965D-8E1E3BF09BC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xmlns="" id="{A40E7368-6DC5-6D70-D10D-191BC6E2F25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t="9009" b="16255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50544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42A4FC2C-047E-45A5-965D-8E1E3BF09BC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xmlns="" id="{097D8D27-F56B-DA6F-44B0-422ACEC459A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t="7726" b="673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91946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1937DC1-8554-95D8-6FEC-B42632FE6F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6692" y="741391"/>
            <a:ext cx="5479719" cy="1616203"/>
          </a:xfrm>
        </p:spPr>
        <p:txBody>
          <a:bodyPr anchor="b">
            <a:normAutofit/>
          </a:bodyPr>
          <a:lstStyle/>
          <a:p>
            <a:r>
              <a:rPr lang="en-US" sz="3200" dirty="0"/>
              <a:t>Биография Аллы </a:t>
            </a:r>
            <a:r>
              <a:rPr lang="en-US" sz="3200" dirty="0" err="1"/>
              <a:t>Яшиной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86EC9DB-3D14-A04A-2E73-E3BD0E2F9D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6692" y="2533476"/>
            <a:ext cx="5479719" cy="3447832"/>
          </a:xfrm>
        </p:spPr>
        <p:txBody>
          <a:bodyPr vert="horz" lIns="91440" tIns="45720" rIns="91440" bIns="45720" rtlCol="0" anchor="t">
            <a:normAutofit/>
          </a:bodyPr>
          <a:lstStyle/>
          <a:p>
            <a:endParaRPr lang="en-US" sz="1100">
              <a:latin typeface="Arial"/>
              <a:cs typeface="Arial"/>
            </a:endParaRPr>
          </a:p>
          <a:p>
            <a:r>
              <a:rPr lang="en-US" sz="1100" b="1" dirty="0" err="1">
                <a:latin typeface="Times New Roman"/>
                <a:cs typeface="Times New Roman"/>
              </a:rPr>
              <a:t>Родилась</a:t>
            </a:r>
            <a:r>
              <a:rPr lang="en-US" sz="1100" b="1" dirty="0">
                <a:latin typeface="Times New Roman"/>
                <a:cs typeface="Times New Roman"/>
              </a:rPr>
              <a:t> в </a:t>
            </a:r>
            <a:r>
              <a:rPr lang="en-US" sz="1100" b="1" dirty="0" err="1">
                <a:latin typeface="Times New Roman"/>
                <a:cs typeface="Times New Roman"/>
              </a:rPr>
              <a:t>Крыму</a:t>
            </a:r>
            <a:r>
              <a:rPr lang="en-US" sz="1100" b="1" dirty="0">
                <a:latin typeface="Times New Roman"/>
                <a:cs typeface="Times New Roman"/>
              </a:rPr>
              <a:t>, в </a:t>
            </a:r>
            <a:r>
              <a:rPr lang="en-US" sz="1100" b="1" dirty="0" err="1">
                <a:latin typeface="Times New Roman"/>
                <a:cs typeface="Times New Roman"/>
              </a:rPr>
              <a:t>городе</a:t>
            </a:r>
            <a:r>
              <a:rPr lang="en-US" sz="1100" b="1" dirty="0">
                <a:latin typeface="Times New Roman"/>
                <a:cs typeface="Times New Roman"/>
              </a:rPr>
              <a:t> Симферополе в </a:t>
            </a:r>
            <a:r>
              <a:rPr lang="en-US" sz="1100" b="1" dirty="0" err="1">
                <a:latin typeface="Times New Roman"/>
                <a:cs typeface="Times New Roman"/>
              </a:rPr>
              <a:t>семье</a:t>
            </a:r>
            <a:r>
              <a:rPr lang="en-US" sz="1100" b="1" dirty="0">
                <a:latin typeface="Times New Roman"/>
                <a:cs typeface="Times New Roman"/>
              </a:rPr>
              <a:t> </a:t>
            </a:r>
            <a:r>
              <a:rPr lang="en-US" sz="1100" b="1" dirty="0" err="1">
                <a:latin typeface="Times New Roman"/>
                <a:cs typeface="Times New Roman"/>
              </a:rPr>
              <a:t>художников</a:t>
            </a:r>
            <a:r>
              <a:rPr lang="en-US" sz="1100" b="1" dirty="0">
                <a:latin typeface="Times New Roman"/>
                <a:cs typeface="Times New Roman"/>
              </a:rPr>
              <a:t>. В 1985 г. с </a:t>
            </a:r>
            <a:r>
              <a:rPr lang="en-US" sz="1100" b="1" dirty="0" err="1">
                <a:latin typeface="Times New Roman"/>
                <a:cs typeface="Times New Roman"/>
              </a:rPr>
              <a:t>отличием</a:t>
            </a:r>
            <a:r>
              <a:rPr lang="en-US" sz="1100" b="1" dirty="0">
                <a:latin typeface="Times New Roman"/>
                <a:cs typeface="Times New Roman"/>
              </a:rPr>
              <a:t> </a:t>
            </a:r>
            <a:r>
              <a:rPr lang="en-US" sz="1100" b="1" dirty="0" err="1">
                <a:latin typeface="Times New Roman"/>
                <a:cs typeface="Times New Roman"/>
              </a:rPr>
              <a:t>закончила</a:t>
            </a:r>
            <a:r>
              <a:rPr lang="en-US" sz="1100" b="1" dirty="0">
                <a:latin typeface="Times New Roman"/>
                <a:cs typeface="Times New Roman"/>
              </a:rPr>
              <a:t> </a:t>
            </a:r>
            <a:r>
              <a:rPr lang="en-US" sz="1100" b="1" dirty="0" err="1">
                <a:latin typeface="Times New Roman"/>
                <a:cs typeface="Times New Roman"/>
              </a:rPr>
              <a:t>факультет</a:t>
            </a:r>
            <a:r>
              <a:rPr lang="en-US" sz="1100" b="1" dirty="0">
                <a:latin typeface="Times New Roman"/>
                <a:cs typeface="Times New Roman"/>
              </a:rPr>
              <a:t> </a:t>
            </a:r>
            <a:r>
              <a:rPr lang="en-US" sz="1100" b="1" dirty="0" err="1">
                <a:latin typeface="Times New Roman"/>
                <a:cs typeface="Times New Roman"/>
              </a:rPr>
              <a:t>станковой</a:t>
            </a:r>
            <a:r>
              <a:rPr lang="en-US" sz="1100" b="1" dirty="0">
                <a:latin typeface="Times New Roman"/>
                <a:cs typeface="Times New Roman"/>
              </a:rPr>
              <a:t> </a:t>
            </a:r>
            <a:r>
              <a:rPr lang="en-US" sz="1100" b="1" dirty="0" err="1">
                <a:latin typeface="Times New Roman"/>
                <a:cs typeface="Times New Roman"/>
              </a:rPr>
              <a:t>живописи</a:t>
            </a:r>
            <a:r>
              <a:rPr lang="en-US" sz="1100" b="1" dirty="0">
                <a:latin typeface="Times New Roman"/>
                <a:cs typeface="Times New Roman"/>
              </a:rPr>
              <a:t> Крымского </a:t>
            </a:r>
            <a:r>
              <a:rPr lang="en-US" sz="1100" b="1" dirty="0" err="1">
                <a:latin typeface="Times New Roman"/>
                <a:cs typeface="Times New Roman"/>
              </a:rPr>
              <a:t>художественного</a:t>
            </a:r>
            <a:r>
              <a:rPr lang="en-US" sz="1100" b="1" dirty="0">
                <a:latin typeface="Times New Roman"/>
                <a:cs typeface="Times New Roman"/>
              </a:rPr>
              <a:t> </a:t>
            </a:r>
            <a:r>
              <a:rPr lang="en-US" sz="1100" b="1" dirty="0" err="1">
                <a:latin typeface="Times New Roman"/>
                <a:cs typeface="Times New Roman"/>
              </a:rPr>
              <a:t>училища</a:t>
            </a:r>
            <a:r>
              <a:rPr lang="en-US" sz="1100" b="1" dirty="0">
                <a:latin typeface="Times New Roman"/>
                <a:cs typeface="Times New Roman"/>
              </a:rPr>
              <a:t> </a:t>
            </a:r>
            <a:r>
              <a:rPr lang="en-US" sz="1100" b="1" dirty="0" err="1">
                <a:latin typeface="Times New Roman"/>
                <a:cs typeface="Times New Roman"/>
              </a:rPr>
              <a:t>им</a:t>
            </a:r>
            <a:r>
              <a:rPr lang="en-US" sz="1100" b="1" dirty="0">
                <a:latin typeface="Times New Roman"/>
                <a:cs typeface="Times New Roman"/>
              </a:rPr>
              <a:t>. Н.С. </a:t>
            </a:r>
            <a:r>
              <a:rPr lang="en-US" sz="1100" b="1" dirty="0" err="1">
                <a:latin typeface="Times New Roman"/>
                <a:cs typeface="Times New Roman"/>
              </a:rPr>
              <a:t>Самокиша</a:t>
            </a:r>
            <a:r>
              <a:rPr lang="en-US" sz="1100" b="1" dirty="0">
                <a:latin typeface="Times New Roman"/>
                <a:cs typeface="Times New Roman"/>
              </a:rPr>
              <a:t>. </a:t>
            </a:r>
          </a:p>
          <a:p>
            <a:r>
              <a:rPr lang="en-US" sz="1100" b="1" dirty="0">
                <a:highlight>
                  <a:srgbClr val="FFFFFF"/>
                </a:highlight>
                <a:latin typeface="Times New Roman"/>
                <a:cs typeface="Times New Roman"/>
              </a:rPr>
              <a:t>С 1985-1990 </a:t>
            </a:r>
            <a:r>
              <a:rPr lang="en-US" sz="1100" b="1" dirty="0" err="1">
                <a:highlight>
                  <a:srgbClr val="FFFFFF"/>
                </a:highlight>
                <a:latin typeface="Times New Roman"/>
                <a:cs typeface="Times New Roman"/>
              </a:rPr>
              <a:t>гг</a:t>
            </a:r>
            <a:r>
              <a:rPr lang="en-US" sz="1100" b="1" dirty="0">
                <a:highlight>
                  <a:srgbClr val="FFFFFF"/>
                </a:highlight>
                <a:latin typeface="Times New Roman"/>
                <a:cs typeface="Times New Roman"/>
              </a:rPr>
              <a:t>. </a:t>
            </a:r>
            <a:r>
              <a:rPr lang="en-US" sz="1100" b="1" dirty="0" err="1">
                <a:highlight>
                  <a:srgbClr val="FFFFFF"/>
                </a:highlight>
                <a:latin typeface="Times New Roman"/>
                <a:cs typeface="Times New Roman"/>
              </a:rPr>
              <a:t>Стажировалась</a:t>
            </a:r>
            <a:r>
              <a:rPr lang="en-US" sz="1100" b="1" dirty="0">
                <a:highlight>
                  <a:srgbClr val="FFFFFF"/>
                </a:highlight>
                <a:latin typeface="Times New Roman"/>
                <a:cs typeface="Times New Roman"/>
              </a:rPr>
              <a:t> и </a:t>
            </a:r>
            <a:r>
              <a:rPr lang="en-US" sz="1100" b="1" dirty="0" err="1">
                <a:highlight>
                  <a:srgbClr val="FFFFFF"/>
                </a:highlight>
                <a:latin typeface="Times New Roman"/>
                <a:cs typeface="Times New Roman"/>
              </a:rPr>
              <a:t>работала</a:t>
            </a:r>
            <a:r>
              <a:rPr lang="en-US" sz="1100" b="1" dirty="0">
                <a:highlight>
                  <a:srgbClr val="FFFFFF"/>
                </a:highlight>
                <a:latin typeface="Times New Roman"/>
                <a:cs typeface="Times New Roman"/>
              </a:rPr>
              <a:t> </a:t>
            </a:r>
            <a:r>
              <a:rPr lang="en-US" sz="1100" b="1" dirty="0" err="1">
                <a:highlight>
                  <a:srgbClr val="FFFFFF"/>
                </a:highlight>
                <a:latin typeface="Times New Roman"/>
                <a:cs typeface="Times New Roman"/>
              </a:rPr>
              <a:t>художником-декоратором</a:t>
            </a:r>
            <a:r>
              <a:rPr lang="en-US" sz="1100" b="1" dirty="0">
                <a:highlight>
                  <a:srgbClr val="FFFFFF"/>
                </a:highlight>
                <a:latin typeface="Times New Roman"/>
                <a:cs typeface="Times New Roman"/>
              </a:rPr>
              <a:t> в </a:t>
            </a:r>
            <a:r>
              <a:rPr lang="en-US" sz="1100" b="1" dirty="0" err="1">
                <a:highlight>
                  <a:srgbClr val="FFFFFF"/>
                </a:highlight>
                <a:latin typeface="Times New Roman"/>
                <a:cs typeface="Times New Roman"/>
              </a:rPr>
              <a:t>Крымском</a:t>
            </a:r>
            <a:r>
              <a:rPr lang="en-US" sz="1100" b="1" dirty="0">
                <a:highlight>
                  <a:srgbClr val="FFFFFF"/>
                </a:highlight>
                <a:latin typeface="Times New Roman"/>
                <a:cs typeface="Times New Roman"/>
              </a:rPr>
              <a:t> </a:t>
            </a:r>
            <a:r>
              <a:rPr lang="en-US" sz="1100" b="1" dirty="0" err="1">
                <a:highlight>
                  <a:srgbClr val="FFFFFF"/>
                </a:highlight>
                <a:latin typeface="Times New Roman"/>
                <a:cs typeface="Times New Roman"/>
              </a:rPr>
              <a:t>музыкально-драматическом</a:t>
            </a:r>
            <a:r>
              <a:rPr lang="en-US" sz="1100" b="1" dirty="0">
                <a:highlight>
                  <a:srgbClr val="FFFFFF"/>
                </a:highlight>
                <a:latin typeface="Times New Roman"/>
                <a:cs typeface="Times New Roman"/>
              </a:rPr>
              <a:t> </a:t>
            </a:r>
            <a:r>
              <a:rPr lang="en-US" sz="1100" b="1" dirty="0" err="1">
                <a:highlight>
                  <a:srgbClr val="FFFFFF"/>
                </a:highlight>
                <a:latin typeface="Times New Roman"/>
                <a:cs typeface="Times New Roman"/>
              </a:rPr>
              <a:t>театре</a:t>
            </a:r>
            <a:r>
              <a:rPr lang="en-US" sz="1100" b="1" dirty="0">
                <a:highlight>
                  <a:srgbClr val="FFFFFF"/>
                </a:highlight>
                <a:latin typeface="Times New Roman"/>
                <a:cs typeface="Times New Roman"/>
              </a:rPr>
              <a:t> г. </a:t>
            </a:r>
            <a:r>
              <a:rPr lang="en-US" sz="1100" b="1" dirty="0" err="1">
                <a:highlight>
                  <a:srgbClr val="FFFFFF"/>
                </a:highlight>
                <a:latin typeface="Times New Roman"/>
                <a:cs typeface="Times New Roman"/>
              </a:rPr>
              <a:t>Симферополя</a:t>
            </a:r>
            <a:r>
              <a:rPr lang="en-US" sz="1100" b="1" dirty="0">
                <a:highlight>
                  <a:srgbClr val="FFFFFF"/>
                </a:highlight>
                <a:latin typeface="Times New Roman"/>
                <a:cs typeface="Times New Roman"/>
              </a:rPr>
              <a:t>. </a:t>
            </a:r>
            <a:endParaRPr lang="en-US" sz="1100" b="1" dirty="0">
              <a:latin typeface="Times New Roman"/>
              <a:cs typeface="Times New Roman"/>
            </a:endParaRPr>
          </a:p>
          <a:p>
            <a:r>
              <a:rPr lang="en-US" sz="1100" b="1" dirty="0">
                <a:highlight>
                  <a:srgbClr val="FFFFFF"/>
                </a:highlight>
                <a:latin typeface="Times New Roman"/>
                <a:cs typeface="Times New Roman"/>
              </a:rPr>
              <a:t>В 1991 г. </a:t>
            </a:r>
            <a:r>
              <a:rPr lang="en-US" sz="1100" b="1" dirty="0" err="1">
                <a:highlight>
                  <a:srgbClr val="FFFFFF"/>
                </a:highlight>
                <a:latin typeface="Times New Roman"/>
                <a:cs typeface="Times New Roman"/>
              </a:rPr>
              <a:t>начала</a:t>
            </a:r>
            <a:r>
              <a:rPr lang="en-US" sz="1100" b="1" dirty="0">
                <a:highlight>
                  <a:srgbClr val="FFFFFF"/>
                </a:highlight>
                <a:latin typeface="Times New Roman"/>
                <a:cs typeface="Times New Roman"/>
              </a:rPr>
              <a:t> </a:t>
            </a:r>
            <a:r>
              <a:rPr lang="en-US" sz="1100" b="1" dirty="0" err="1">
                <a:highlight>
                  <a:srgbClr val="FFFFFF"/>
                </a:highlight>
                <a:latin typeface="Times New Roman"/>
                <a:cs typeface="Times New Roman"/>
              </a:rPr>
              <a:t>работать</a:t>
            </a:r>
            <a:r>
              <a:rPr lang="en-US" sz="1100" b="1" dirty="0">
                <a:highlight>
                  <a:srgbClr val="FFFFFF"/>
                </a:highlight>
                <a:latin typeface="Times New Roman"/>
                <a:cs typeface="Times New Roman"/>
              </a:rPr>
              <a:t> в </a:t>
            </a:r>
            <a:r>
              <a:rPr lang="en-US" sz="1100" b="1" dirty="0" err="1">
                <a:highlight>
                  <a:srgbClr val="FFFFFF"/>
                </a:highlight>
                <a:latin typeface="Times New Roman"/>
                <a:cs typeface="Times New Roman"/>
              </a:rPr>
              <a:t>своей</a:t>
            </a:r>
            <a:r>
              <a:rPr lang="en-US" sz="1100" b="1" dirty="0">
                <a:highlight>
                  <a:srgbClr val="FFFFFF"/>
                </a:highlight>
                <a:latin typeface="Times New Roman"/>
                <a:cs typeface="Times New Roman"/>
              </a:rPr>
              <a:t> </a:t>
            </a:r>
            <a:r>
              <a:rPr lang="en-US" sz="1100" b="1" dirty="0" err="1">
                <a:highlight>
                  <a:srgbClr val="FFFFFF"/>
                </a:highlight>
                <a:latin typeface="Times New Roman"/>
                <a:cs typeface="Times New Roman"/>
              </a:rPr>
              <a:t>творческой</a:t>
            </a:r>
            <a:r>
              <a:rPr lang="en-US" sz="1100" b="1" dirty="0">
                <a:highlight>
                  <a:srgbClr val="FFFFFF"/>
                </a:highlight>
                <a:latin typeface="Times New Roman"/>
                <a:cs typeface="Times New Roman"/>
              </a:rPr>
              <a:t> </a:t>
            </a:r>
            <a:r>
              <a:rPr lang="en-US" sz="1100" b="1" dirty="0" err="1">
                <a:highlight>
                  <a:srgbClr val="FFFFFF"/>
                </a:highlight>
                <a:latin typeface="Times New Roman"/>
                <a:cs typeface="Times New Roman"/>
              </a:rPr>
              <a:t>мастерской</a:t>
            </a:r>
            <a:r>
              <a:rPr lang="en-US" sz="1100" b="1" dirty="0">
                <a:highlight>
                  <a:srgbClr val="FFFFFF"/>
                </a:highlight>
                <a:latin typeface="Times New Roman"/>
                <a:cs typeface="Times New Roman"/>
              </a:rPr>
              <a:t>.     </a:t>
            </a:r>
            <a:endParaRPr lang="en-US" sz="1100" b="1" dirty="0">
              <a:latin typeface="Times New Roman"/>
              <a:cs typeface="Times New Roman"/>
            </a:endParaRPr>
          </a:p>
          <a:p>
            <a:r>
              <a:rPr lang="en-US" sz="1100" b="1" dirty="0">
                <a:latin typeface="Times New Roman"/>
                <a:cs typeface="Times New Roman"/>
              </a:rPr>
              <a:t>С 1992 г. - </a:t>
            </a:r>
            <a:r>
              <a:rPr lang="en-US" sz="1100" b="1" dirty="0" err="1">
                <a:latin typeface="Times New Roman"/>
                <a:cs typeface="Times New Roman"/>
              </a:rPr>
              <a:t>Активно</a:t>
            </a:r>
            <a:r>
              <a:rPr lang="en-US" sz="1100" b="1" dirty="0">
                <a:latin typeface="Times New Roman"/>
                <a:cs typeface="Times New Roman"/>
              </a:rPr>
              <a:t> </a:t>
            </a:r>
            <a:r>
              <a:rPr lang="en-US" sz="1100" b="1" dirty="0" err="1">
                <a:latin typeface="Times New Roman"/>
                <a:cs typeface="Times New Roman"/>
              </a:rPr>
              <a:t>участвует</a:t>
            </a:r>
            <a:r>
              <a:rPr lang="en-US" sz="1100" b="1" dirty="0">
                <a:latin typeface="Times New Roman"/>
                <a:cs typeface="Times New Roman"/>
              </a:rPr>
              <a:t> в </a:t>
            </a:r>
            <a:r>
              <a:rPr lang="en-US" sz="1100" b="1" dirty="0" err="1">
                <a:latin typeface="Times New Roman"/>
                <a:cs typeface="Times New Roman"/>
              </a:rPr>
              <a:t>международных</a:t>
            </a:r>
            <a:r>
              <a:rPr lang="en-US" sz="1100" b="1" dirty="0">
                <a:latin typeface="Times New Roman"/>
                <a:cs typeface="Times New Roman"/>
              </a:rPr>
              <a:t> </a:t>
            </a:r>
            <a:r>
              <a:rPr lang="en-US" sz="1100" b="1" dirty="0" err="1">
                <a:latin typeface="Times New Roman"/>
                <a:cs typeface="Times New Roman"/>
              </a:rPr>
              <a:t>выставках</a:t>
            </a:r>
            <a:r>
              <a:rPr lang="en-US" sz="1100" b="1" dirty="0">
                <a:latin typeface="Times New Roman"/>
                <a:cs typeface="Times New Roman"/>
              </a:rPr>
              <a:t> и </a:t>
            </a:r>
            <a:r>
              <a:rPr lang="en-US" sz="1100" b="1" dirty="0" err="1">
                <a:latin typeface="Times New Roman"/>
                <a:cs typeface="Times New Roman"/>
              </a:rPr>
              <a:t>Пленэрах</a:t>
            </a:r>
            <a:r>
              <a:rPr lang="en-US" sz="1100" b="1" dirty="0">
                <a:latin typeface="Times New Roman"/>
                <a:cs typeface="Times New Roman"/>
              </a:rPr>
              <a:t>.      </a:t>
            </a:r>
          </a:p>
          <a:p>
            <a:r>
              <a:rPr lang="en-US" sz="1100" b="1" dirty="0">
                <a:latin typeface="Times New Roman"/>
                <a:cs typeface="Times New Roman"/>
              </a:rPr>
              <a:t> 2008 г. - </a:t>
            </a:r>
            <a:r>
              <a:rPr lang="en-US" sz="1100" b="1" dirty="0" err="1">
                <a:latin typeface="Times New Roman"/>
                <a:cs typeface="Times New Roman"/>
              </a:rPr>
              <a:t>Вступление</a:t>
            </a:r>
            <a:r>
              <a:rPr lang="en-US" sz="1100" b="1" dirty="0">
                <a:latin typeface="Times New Roman"/>
                <a:cs typeface="Times New Roman"/>
              </a:rPr>
              <a:t> в </a:t>
            </a:r>
            <a:r>
              <a:rPr lang="en-US" sz="1100" b="1" dirty="0" err="1">
                <a:latin typeface="Times New Roman"/>
                <a:cs typeface="Times New Roman"/>
              </a:rPr>
              <a:t>Союз</a:t>
            </a:r>
            <a:r>
              <a:rPr lang="en-US" sz="1100" b="1" dirty="0">
                <a:latin typeface="Times New Roman"/>
                <a:cs typeface="Times New Roman"/>
              </a:rPr>
              <a:t> </a:t>
            </a:r>
            <a:r>
              <a:rPr lang="en-US" sz="1100" b="1" dirty="0" err="1">
                <a:latin typeface="Times New Roman"/>
                <a:cs typeface="Times New Roman"/>
              </a:rPr>
              <a:t>профессиональных</a:t>
            </a:r>
            <a:r>
              <a:rPr lang="en-US" sz="1100" b="1" dirty="0">
                <a:latin typeface="Times New Roman"/>
                <a:cs typeface="Times New Roman"/>
              </a:rPr>
              <a:t> </a:t>
            </a:r>
            <a:r>
              <a:rPr lang="en-US" sz="1100" b="1" dirty="0" err="1">
                <a:latin typeface="Times New Roman"/>
                <a:cs typeface="Times New Roman"/>
              </a:rPr>
              <a:t>художников</a:t>
            </a:r>
            <a:r>
              <a:rPr lang="en-US" sz="1100" b="1" dirty="0">
                <a:latin typeface="Times New Roman"/>
                <a:cs typeface="Times New Roman"/>
              </a:rPr>
              <a:t> России в </a:t>
            </a:r>
            <a:r>
              <a:rPr lang="en-US" sz="1100" b="1" dirty="0" err="1">
                <a:latin typeface="Times New Roman"/>
                <a:cs typeface="Times New Roman"/>
              </a:rPr>
              <a:t>Крыму</a:t>
            </a:r>
            <a:r>
              <a:rPr lang="en-US" sz="1100" b="1" dirty="0">
                <a:latin typeface="Times New Roman"/>
                <a:cs typeface="Times New Roman"/>
              </a:rPr>
              <a:t>.</a:t>
            </a:r>
          </a:p>
          <a:p>
            <a:r>
              <a:rPr lang="en-US" sz="1100" b="1" dirty="0">
                <a:latin typeface="Times New Roman"/>
                <a:cs typeface="Times New Roman"/>
              </a:rPr>
              <a:t>    С 2010 г.-   </a:t>
            </a:r>
            <a:r>
              <a:rPr lang="en-US" sz="1100" b="1" dirty="0" err="1">
                <a:latin typeface="Times New Roman"/>
                <a:cs typeface="Times New Roman"/>
              </a:rPr>
              <a:t>Начала</a:t>
            </a:r>
            <a:r>
              <a:rPr lang="en-US" sz="1100" b="1" dirty="0">
                <a:latin typeface="Times New Roman"/>
                <a:cs typeface="Times New Roman"/>
              </a:rPr>
              <a:t> </a:t>
            </a:r>
            <a:r>
              <a:rPr lang="en-US" sz="1100" b="1" dirty="0" err="1">
                <a:latin typeface="Times New Roman"/>
                <a:cs typeface="Times New Roman"/>
              </a:rPr>
              <a:t>преподавательскую</a:t>
            </a:r>
            <a:r>
              <a:rPr lang="en-US" sz="1100" b="1" dirty="0">
                <a:latin typeface="Times New Roman"/>
                <a:cs typeface="Times New Roman"/>
              </a:rPr>
              <a:t> </a:t>
            </a:r>
            <a:r>
              <a:rPr lang="en-US" sz="1100" b="1" dirty="0" err="1">
                <a:latin typeface="Times New Roman"/>
                <a:cs typeface="Times New Roman"/>
              </a:rPr>
              <a:t>деятельность</a:t>
            </a:r>
            <a:r>
              <a:rPr lang="en-US" sz="1100" b="1" dirty="0">
                <a:latin typeface="Times New Roman"/>
                <a:cs typeface="Times New Roman"/>
              </a:rPr>
              <a:t> в </a:t>
            </a:r>
            <a:r>
              <a:rPr lang="en-US" sz="1100" b="1" dirty="0" err="1">
                <a:latin typeface="Times New Roman"/>
                <a:cs typeface="Times New Roman"/>
              </a:rPr>
              <a:t>изобразительном</a:t>
            </a:r>
            <a:r>
              <a:rPr lang="en-US" sz="1100" b="1" dirty="0">
                <a:latin typeface="Times New Roman"/>
                <a:cs typeface="Times New Roman"/>
              </a:rPr>
              <a:t> </a:t>
            </a:r>
            <a:r>
              <a:rPr lang="en-US" sz="1100" b="1" dirty="0" err="1">
                <a:latin typeface="Times New Roman"/>
                <a:cs typeface="Times New Roman"/>
              </a:rPr>
              <a:t>искусстве</a:t>
            </a:r>
            <a:r>
              <a:rPr lang="en-US" sz="1100" b="1" dirty="0">
                <a:latin typeface="Times New Roman"/>
                <a:cs typeface="Times New Roman"/>
              </a:rPr>
              <a:t>. </a:t>
            </a:r>
          </a:p>
          <a:p>
            <a:r>
              <a:rPr lang="en-US" sz="1100" b="1" dirty="0">
                <a:latin typeface="Times New Roman"/>
                <a:cs typeface="Times New Roman"/>
              </a:rPr>
              <a:t>    С 2013 </a:t>
            </a:r>
            <a:r>
              <a:rPr lang="en-US" sz="1100" b="1" dirty="0" err="1">
                <a:latin typeface="Times New Roman"/>
                <a:cs typeface="Times New Roman"/>
              </a:rPr>
              <a:t>года</a:t>
            </a:r>
            <a:r>
              <a:rPr lang="en-US" sz="1100" b="1" dirty="0">
                <a:latin typeface="Times New Roman"/>
                <a:cs typeface="Times New Roman"/>
              </a:rPr>
              <a:t> </a:t>
            </a:r>
            <a:r>
              <a:rPr lang="en-US" sz="1100" b="1" dirty="0" err="1">
                <a:latin typeface="Times New Roman"/>
                <a:cs typeface="Times New Roman"/>
              </a:rPr>
              <a:t>принимает</a:t>
            </a:r>
            <a:r>
              <a:rPr lang="en-US" sz="1100" b="1" dirty="0">
                <a:latin typeface="Times New Roman"/>
                <a:cs typeface="Times New Roman"/>
              </a:rPr>
              <a:t> </a:t>
            </a:r>
            <a:r>
              <a:rPr lang="en-US" sz="1100" b="1" dirty="0" err="1">
                <a:latin typeface="Times New Roman"/>
                <a:cs typeface="Times New Roman"/>
              </a:rPr>
              <a:t>участие</a:t>
            </a:r>
            <a:r>
              <a:rPr lang="en-US" sz="1100" b="1" dirty="0">
                <a:latin typeface="Times New Roman"/>
                <a:cs typeface="Times New Roman"/>
              </a:rPr>
              <a:t> в </a:t>
            </a:r>
            <a:r>
              <a:rPr lang="en-US" sz="1100" b="1" dirty="0" err="1">
                <a:latin typeface="Times New Roman"/>
                <a:cs typeface="Times New Roman"/>
              </a:rPr>
              <a:t>ежегодных</a:t>
            </a:r>
            <a:r>
              <a:rPr lang="en-US" sz="1100" b="1" dirty="0">
                <a:latin typeface="Times New Roman"/>
                <a:cs typeface="Times New Roman"/>
              </a:rPr>
              <a:t> </a:t>
            </a:r>
            <a:r>
              <a:rPr lang="en-US" sz="1100" b="1" dirty="0" err="1">
                <a:latin typeface="Times New Roman"/>
                <a:cs typeface="Times New Roman"/>
              </a:rPr>
              <a:t>весенних</a:t>
            </a:r>
            <a:r>
              <a:rPr lang="en-US" sz="1100" b="1" dirty="0">
                <a:latin typeface="Times New Roman"/>
                <a:cs typeface="Times New Roman"/>
              </a:rPr>
              <a:t>, </a:t>
            </a:r>
            <a:r>
              <a:rPr lang="en-US" sz="1100" b="1" dirty="0" err="1">
                <a:latin typeface="Times New Roman"/>
                <a:cs typeface="Times New Roman"/>
              </a:rPr>
              <a:t>осенних</a:t>
            </a:r>
            <a:r>
              <a:rPr lang="en-US" sz="1100" b="1" dirty="0">
                <a:latin typeface="Times New Roman"/>
                <a:cs typeface="Times New Roman"/>
              </a:rPr>
              <a:t> и </a:t>
            </a:r>
            <a:r>
              <a:rPr lang="en-US" sz="1100" b="1" dirty="0" err="1">
                <a:latin typeface="Times New Roman"/>
                <a:cs typeface="Times New Roman"/>
              </a:rPr>
              <a:t>юбилейных</a:t>
            </a:r>
            <a:r>
              <a:rPr lang="en-US" sz="1100" b="1" dirty="0">
                <a:latin typeface="Times New Roman"/>
                <a:cs typeface="Times New Roman"/>
              </a:rPr>
              <a:t> </a:t>
            </a:r>
            <a:r>
              <a:rPr lang="en-US" sz="1100" b="1" dirty="0" err="1">
                <a:latin typeface="Times New Roman"/>
                <a:cs typeface="Times New Roman"/>
              </a:rPr>
              <a:t>выставках</a:t>
            </a:r>
            <a:r>
              <a:rPr lang="en-US" sz="1100" b="1" dirty="0">
                <a:latin typeface="Times New Roman"/>
                <a:cs typeface="Times New Roman"/>
              </a:rPr>
              <a:t> Крымского </a:t>
            </a:r>
            <a:r>
              <a:rPr lang="en-US" sz="1100" b="1" dirty="0" err="1">
                <a:latin typeface="Times New Roman"/>
                <a:cs typeface="Times New Roman"/>
              </a:rPr>
              <a:t>отделения</a:t>
            </a:r>
            <a:r>
              <a:rPr lang="en-US" sz="1100" b="1" dirty="0">
                <a:latin typeface="Times New Roman"/>
                <a:cs typeface="Times New Roman"/>
              </a:rPr>
              <a:t> Союза </a:t>
            </a:r>
            <a:r>
              <a:rPr lang="en-US" sz="1100" b="1" dirty="0" err="1">
                <a:latin typeface="Times New Roman"/>
                <a:cs typeface="Times New Roman"/>
              </a:rPr>
              <a:t>художников</a:t>
            </a:r>
            <a:r>
              <a:rPr lang="en-US" sz="1100" b="1" dirty="0">
                <a:latin typeface="Times New Roman"/>
                <a:cs typeface="Times New Roman"/>
              </a:rPr>
              <a:t> России.</a:t>
            </a:r>
          </a:p>
          <a:p>
            <a:r>
              <a:rPr lang="en-US" sz="1100" b="1" dirty="0">
                <a:latin typeface="Times New Roman"/>
                <a:cs typeface="Times New Roman"/>
              </a:rPr>
              <a:t>     2016 г.-   </a:t>
            </a:r>
            <a:r>
              <a:rPr lang="en-US" sz="1100" b="1" dirty="0" err="1">
                <a:latin typeface="Times New Roman"/>
                <a:cs typeface="Times New Roman"/>
              </a:rPr>
              <a:t>Вступление</a:t>
            </a:r>
            <a:r>
              <a:rPr lang="en-US" sz="1100" b="1" dirty="0">
                <a:latin typeface="Times New Roman"/>
                <a:cs typeface="Times New Roman"/>
              </a:rPr>
              <a:t> в КРО ВТОО Союз </a:t>
            </a:r>
            <a:r>
              <a:rPr lang="en-US" sz="1100" b="1" dirty="0" err="1">
                <a:latin typeface="Times New Roman"/>
                <a:cs typeface="Times New Roman"/>
              </a:rPr>
              <a:t>художников</a:t>
            </a:r>
            <a:r>
              <a:rPr lang="en-US" sz="1100" b="1" dirty="0">
                <a:latin typeface="Times New Roman"/>
                <a:cs typeface="Times New Roman"/>
              </a:rPr>
              <a:t> России.</a:t>
            </a:r>
          </a:p>
          <a:p>
            <a:pPr marL="0" indent="0">
              <a:buNone/>
            </a:pPr>
            <a:endParaRPr lang="en-US" sz="1100" b="1" dirty="0">
              <a:latin typeface="Times New Roman"/>
              <a:cs typeface="Times New Roman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231E4865-63D4-D673-7F8A-741078A9DDE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984" r="1340" b="2"/>
          <a:stretch>
            <a:fillRect/>
          </a:stretch>
        </p:blipFill>
        <p:spPr>
          <a:xfrm>
            <a:off x="7270812" y="10"/>
            <a:ext cx="4921187" cy="6857990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xmlns="" id="{8CE57D37-C2D0-066B-1AE3-6F4244344F2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12068638" y="0"/>
            <a:ext cx="123362" cy="6858000"/>
            <a:chOff x="12068638" y="0"/>
            <a:chExt cx="123362" cy="6858000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xmlns="" id="{A24DCA44-89CF-872A-903F-96C50780EA8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2068638" y="0"/>
              <a:ext cx="123362" cy="6858000"/>
            </a:xfrm>
            <a:prstGeom prst="rect">
              <a:avLst/>
            </a:prstGeom>
            <a:gradFill>
              <a:gsLst>
                <a:gs pos="0">
                  <a:schemeClr val="accent2"/>
                </a:gs>
                <a:gs pos="100000">
                  <a:schemeClr val="accent5"/>
                </a:gs>
              </a:gsLst>
              <a:lin ang="1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xmlns="" id="{4B0CC4F5-AC85-FFFA-7EB5-33C4FCE90A7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2068638" y="3527553"/>
              <a:ext cx="123362" cy="3330447"/>
            </a:xfrm>
            <a:prstGeom prst="rect">
              <a:avLst/>
            </a:prstGeom>
            <a:gradFill>
              <a:gsLst>
                <a:gs pos="19000">
                  <a:schemeClr val="accent5">
                    <a:lumMod val="60000"/>
                    <a:lumOff val="40000"/>
                    <a:alpha val="0"/>
                  </a:schemeClr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51391644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019359B1-43AA-65E3-74B5-19E252E55E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endParaRPr lang="en-US"/>
          </a:p>
          <a:p>
            <a:endParaRPr lang="en-US" dirty="0"/>
          </a:p>
          <a:p>
            <a:endParaRPr lang="en-US" dirty="0"/>
          </a:p>
          <a:p>
            <a:r>
              <a:rPr lang="en-US" sz="3600" b="1" dirty="0">
                <a:latin typeface="Times New Roman"/>
                <a:cs typeface="Times New Roman"/>
              </a:rPr>
              <a:t>                                </a:t>
            </a:r>
            <a:r>
              <a:rPr lang="en-US" sz="3600" b="1" dirty="0" err="1">
                <a:latin typeface="Times New Roman"/>
                <a:cs typeface="Times New Roman"/>
              </a:rPr>
              <a:t>Спасибо</a:t>
            </a:r>
            <a:r>
              <a:rPr lang="en-US" sz="3600" b="1" dirty="0">
                <a:latin typeface="Times New Roman"/>
                <a:cs typeface="Times New Roman"/>
              </a:rPr>
              <a:t> </a:t>
            </a:r>
            <a:r>
              <a:rPr lang="en-US" sz="3600" b="1" dirty="0" err="1">
                <a:latin typeface="Times New Roman"/>
                <a:cs typeface="Times New Roman"/>
              </a:rPr>
              <a:t>за</a:t>
            </a:r>
            <a:r>
              <a:rPr lang="en-US" sz="3600" b="1" dirty="0">
                <a:latin typeface="Times New Roman"/>
                <a:cs typeface="Times New Roman"/>
              </a:rPr>
              <a:t> </a:t>
            </a:r>
            <a:r>
              <a:rPr lang="en-US" sz="3600" b="1" dirty="0" err="1">
                <a:latin typeface="Times New Roman"/>
                <a:cs typeface="Times New Roman"/>
              </a:rPr>
              <a:t>просмотр</a:t>
            </a:r>
            <a:r>
              <a:rPr lang="en-US" sz="3600" b="1" dirty="0">
                <a:latin typeface="Times New Roman"/>
                <a:cs typeface="Times New Roman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16446816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xmlns="" id="{058A14AF-9FB5-4CC7-BA35-E8E85D3EDF0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0818E94B-1276-6E94-5D19-0C2E5D4574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3662" y="386930"/>
            <a:ext cx="10066122" cy="1298448"/>
          </a:xfrm>
        </p:spPr>
        <p:txBody>
          <a:bodyPr anchor="b">
            <a:normAutofit/>
          </a:bodyPr>
          <a:lstStyle/>
          <a:p>
            <a:r>
              <a:rPr lang="en-US" sz="4800" dirty="0">
                <a:latin typeface="Times New Roman"/>
                <a:cs typeface="Times New Roman"/>
              </a:rPr>
              <a:t>Биография Аллы </a:t>
            </a:r>
            <a:r>
              <a:rPr lang="en-US" sz="4800" dirty="0" err="1">
                <a:latin typeface="Times New Roman"/>
                <a:cs typeface="Times New Roman"/>
              </a:rPr>
              <a:t>Яшиной</a:t>
            </a:r>
            <a:endParaRPr lang="en-US" sz="4800">
              <a:latin typeface="Times New Roman"/>
              <a:cs typeface="Times New Roman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xmlns="" id="{3A9A4357-BD1D-4622-A4FE-766E6AB8DE8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 flipV="1">
            <a:off x="-2" y="1998845"/>
            <a:ext cx="11454595" cy="78169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xmlns="" id="{E659831F-0D9A-4C63-9EBB-8435B85A440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2203079"/>
            <a:ext cx="11383362" cy="426799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DB197AE9-B6D2-2040-5C04-B8736494E8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3661" y="2599509"/>
            <a:ext cx="4530898" cy="363945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1100" b="1" dirty="0" err="1">
                <a:latin typeface="Times New Roman"/>
                <a:cs typeface="Times New Roman"/>
              </a:rPr>
              <a:t>На</a:t>
            </a:r>
            <a:r>
              <a:rPr lang="en-US" sz="1100" b="1" dirty="0">
                <a:latin typeface="Times New Roman"/>
                <a:cs typeface="Times New Roman"/>
              </a:rPr>
              <a:t> </a:t>
            </a:r>
            <a:r>
              <a:rPr lang="en-US" sz="1100" b="1" dirty="0" err="1">
                <a:latin typeface="Times New Roman"/>
                <a:cs typeface="Times New Roman"/>
              </a:rPr>
              <a:t>счету</a:t>
            </a:r>
            <a:r>
              <a:rPr lang="en-US" sz="1100" b="1" dirty="0">
                <a:latin typeface="Times New Roman"/>
                <a:cs typeface="Times New Roman"/>
              </a:rPr>
              <a:t> </a:t>
            </a:r>
            <a:r>
              <a:rPr lang="en-US" sz="1100" b="1" dirty="0" err="1">
                <a:latin typeface="Times New Roman"/>
                <a:cs typeface="Times New Roman"/>
              </a:rPr>
              <a:t>художника</a:t>
            </a:r>
            <a:r>
              <a:rPr lang="en-US" sz="1100" b="1" dirty="0">
                <a:latin typeface="Times New Roman"/>
                <a:cs typeface="Times New Roman"/>
              </a:rPr>
              <a:t> </a:t>
            </a:r>
            <a:r>
              <a:rPr lang="en-US" sz="1100" b="1" dirty="0" err="1">
                <a:latin typeface="Times New Roman"/>
                <a:cs typeface="Times New Roman"/>
              </a:rPr>
              <a:t>более</a:t>
            </a:r>
            <a:r>
              <a:rPr lang="en-US" sz="1100" b="1" dirty="0">
                <a:latin typeface="Times New Roman"/>
                <a:cs typeface="Times New Roman"/>
              </a:rPr>
              <a:t> 70 </a:t>
            </a:r>
            <a:r>
              <a:rPr lang="en-US" sz="1100" b="1" dirty="0" err="1">
                <a:latin typeface="Times New Roman"/>
                <a:cs typeface="Times New Roman"/>
              </a:rPr>
              <a:t>выставок</a:t>
            </a:r>
            <a:r>
              <a:rPr lang="en-US" sz="1100" b="1" dirty="0">
                <a:latin typeface="Times New Roman"/>
                <a:cs typeface="Times New Roman"/>
              </a:rPr>
              <a:t>. </a:t>
            </a:r>
          </a:p>
          <a:p>
            <a:r>
              <a:rPr lang="en-US" sz="1100" b="1" dirty="0">
                <a:highlight>
                  <a:srgbClr val="FFFFFF"/>
                </a:highlight>
                <a:latin typeface="Times New Roman"/>
                <a:cs typeface="Times New Roman"/>
              </a:rPr>
              <a:t>Алла Борисовна </a:t>
            </a:r>
            <a:r>
              <a:rPr lang="en-US" sz="1100" b="1" dirty="0" err="1">
                <a:highlight>
                  <a:srgbClr val="FFFFFF"/>
                </a:highlight>
                <a:latin typeface="Times New Roman"/>
                <a:cs typeface="Times New Roman"/>
              </a:rPr>
              <a:t>ведет</a:t>
            </a:r>
            <a:r>
              <a:rPr lang="en-US" sz="1100" b="1" dirty="0">
                <a:highlight>
                  <a:srgbClr val="FFFFFF"/>
                </a:highlight>
                <a:latin typeface="Times New Roman"/>
                <a:cs typeface="Times New Roman"/>
              </a:rPr>
              <a:t> </a:t>
            </a:r>
            <a:r>
              <a:rPr lang="en-US" sz="1100" b="1" dirty="0" err="1">
                <a:highlight>
                  <a:srgbClr val="FFFFFF"/>
                </a:highlight>
                <a:latin typeface="Times New Roman"/>
                <a:cs typeface="Times New Roman"/>
              </a:rPr>
              <a:t>активную</a:t>
            </a:r>
            <a:r>
              <a:rPr lang="en-US" sz="1100" b="1" dirty="0">
                <a:highlight>
                  <a:srgbClr val="FFFFFF"/>
                </a:highlight>
                <a:latin typeface="Times New Roman"/>
                <a:cs typeface="Times New Roman"/>
              </a:rPr>
              <a:t> </a:t>
            </a:r>
            <a:r>
              <a:rPr lang="en-US" sz="1100" b="1" dirty="0" err="1">
                <a:highlight>
                  <a:srgbClr val="FFFFFF"/>
                </a:highlight>
                <a:latin typeface="Times New Roman"/>
                <a:cs typeface="Times New Roman"/>
              </a:rPr>
              <a:t>пленэрную</a:t>
            </a:r>
            <a:r>
              <a:rPr lang="en-US" sz="1100" b="1" dirty="0">
                <a:highlight>
                  <a:srgbClr val="FFFFFF"/>
                </a:highlight>
                <a:latin typeface="Times New Roman"/>
                <a:cs typeface="Times New Roman"/>
              </a:rPr>
              <a:t> </a:t>
            </a:r>
            <a:r>
              <a:rPr lang="en-US" sz="1100" b="1" dirty="0" err="1">
                <a:highlight>
                  <a:srgbClr val="FFFFFF"/>
                </a:highlight>
                <a:latin typeface="Times New Roman"/>
                <a:cs typeface="Times New Roman"/>
              </a:rPr>
              <a:t>деятельность</a:t>
            </a:r>
            <a:r>
              <a:rPr lang="en-US" sz="1100" b="1" dirty="0">
                <a:highlight>
                  <a:srgbClr val="FFFFFF"/>
                </a:highlight>
                <a:latin typeface="Times New Roman"/>
                <a:cs typeface="Times New Roman"/>
              </a:rPr>
              <a:t>, </a:t>
            </a:r>
            <a:r>
              <a:rPr lang="en-US" sz="1100" b="1" dirty="0" err="1">
                <a:highlight>
                  <a:srgbClr val="FFFFFF"/>
                </a:highlight>
                <a:latin typeface="Times New Roman"/>
                <a:cs typeface="Times New Roman"/>
              </a:rPr>
              <a:t>имеет</a:t>
            </a:r>
            <a:r>
              <a:rPr lang="en-US" sz="1100" b="1" dirty="0">
                <a:highlight>
                  <a:srgbClr val="FFFFFF"/>
                </a:highlight>
                <a:latin typeface="Times New Roman"/>
                <a:cs typeface="Times New Roman"/>
              </a:rPr>
              <a:t> </a:t>
            </a:r>
            <a:r>
              <a:rPr lang="en-US" sz="1100" b="1" dirty="0" err="1">
                <a:highlight>
                  <a:srgbClr val="FFFFFF"/>
                </a:highlight>
                <a:latin typeface="Times New Roman"/>
                <a:cs typeface="Times New Roman"/>
              </a:rPr>
              <a:t>награды</a:t>
            </a:r>
            <a:r>
              <a:rPr lang="en-US" sz="1100" b="1" dirty="0">
                <a:highlight>
                  <a:srgbClr val="FFFFFF"/>
                </a:highlight>
                <a:latin typeface="Times New Roman"/>
                <a:cs typeface="Times New Roman"/>
              </a:rPr>
              <a:t>, </a:t>
            </a:r>
            <a:r>
              <a:rPr lang="en-US" sz="1100" b="1" dirty="0" err="1">
                <a:highlight>
                  <a:srgbClr val="FFFFFF"/>
                </a:highlight>
                <a:latin typeface="Times New Roman"/>
                <a:cs typeface="Times New Roman"/>
              </a:rPr>
              <a:t>дипломы</a:t>
            </a:r>
            <a:r>
              <a:rPr lang="en-US" sz="1100" b="1" dirty="0">
                <a:highlight>
                  <a:srgbClr val="FFFFFF"/>
                </a:highlight>
                <a:latin typeface="Times New Roman"/>
                <a:cs typeface="Times New Roman"/>
              </a:rPr>
              <a:t>, </a:t>
            </a:r>
            <a:r>
              <a:rPr lang="en-US" sz="1100" b="1" dirty="0" err="1">
                <a:highlight>
                  <a:srgbClr val="FFFFFF"/>
                </a:highlight>
                <a:latin typeface="Times New Roman"/>
                <a:cs typeface="Times New Roman"/>
              </a:rPr>
              <a:t>благодарности</a:t>
            </a:r>
            <a:r>
              <a:rPr lang="en-US" sz="1100" b="1" dirty="0">
                <a:highlight>
                  <a:srgbClr val="FFFFFF"/>
                </a:highlight>
                <a:latin typeface="Times New Roman"/>
                <a:cs typeface="Times New Roman"/>
              </a:rPr>
              <a:t>. </a:t>
            </a:r>
            <a:r>
              <a:rPr lang="en-US" sz="1100" b="1" dirty="0" err="1">
                <a:highlight>
                  <a:srgbClr val="FFFFFF"/>
                </a:highlight>
                <a:latin typeface="Times New Roman"/>
                <a:cs typeface="Times New Roman"/>
              </a:rPr>
              <a:t>Алла</a:t>
            </a:r>
            <a:r>
              <a:rPr lang="en-US" sz="1100" b="1" dirty="0">
                <a:highlight>
                  <a:srgbClr val="FFFFFF"/>
                </a:highlight>
                <a:latin typeface="Times New Roman"/>
                <a:cs typeface="Times New Roman"/>
              </a:rPr>
              <a:t> </a:t>
            </a:r>
            <a:r>
              <a:rPr lang="en-US" sz="1100" b="1" dirty="0" err="1">
                <a:highlight>
                  <a:srgbClr val="FFFFFF"/>
                </a:highlight>
                <a:latin typeface="Times New Roman"/>
                <a:cs typeface="Times New Roman"/>
              </a:rPr>
              <a:t>Яшина</a:t>
            </a:r>
            <a:r>
              <a:rPr lang="en-US" sz="1100" b="1" dirty="0">
                <a:highlight>
                  <a:srgbClr val="FFFFFF"/>
                </a:highlight>
                <a:latin typeface="Times New Roman"/>
                <a:cs typeface="Times New Roman"/>
              </a:rPr>
              <a:t> </a:t>
            </a:r>
            <a:r>
              <a:rPr lang="en-US" sz="1100" b="1" dirty="0" err="1">
                <a:highlight>
                  <a:srgbClr val="FFFFFF"/>
                </a:highlight>
                <a:latin typeface="Times New Roman"/>
                <a:cs typeface="Times New Roman"/>
              </a:rPr>
              <a:t>яркий</a:t>
            </a:r>
            <a:r>
              <a:rPr lang="en-US" sz="1100" b="1" dirty="0">
                <a:highlight>
                  <a:srgbClr val="FFFFFF"/>
                </a:highlight>
                <a:latin typeface="Times New Roman"/>
                <a:cs typeface="Times New Roman"/>
              </a:rPr>
              <a:t> </a:t>
            </a:r>
            <a:r>
              <a:rPr lang="en-US" sz="1100" b="1" dirty="0" err="1">
                <a:highlight>
                  <a:srgbClr val="FFFFFF"/>
                </a:highlight>
                <a:latin typeface="Times New Roman"/>
                <a:cs typeface="Times New Roman"/>
              </a:rPr>
              <a:t>представитель</a:t>
            </a:r>
            <a:r>
              <a:rPr lang="en-US" sz="1100" b="1" dirty="0">
                <a:highlight>
                  <a:srgbClr val="FFFFFF"/>
                </a:highlight>
                <a:latin typeface="Times New Roman"/>
                <a:cs typeface="Times New Roman"/>
              </a:rPr>
              <a:t> </a:t>
            </a:r>
            <a:r>
              <a:rPr lang="en-US" sz="1100" b="1" dirty="0" err="1">
                <a:highlight>
                  <a:srgbClr val="FFFFFF"/>
                </a:highlight>
                <a:latin typeface="Times New Roman"/>
                <a:cs typeface="Times New Roman"/>
              </a:rPr>
              <a:t>крымской</a:t>
            </a:r>
            <a:r>
              <a:rPr lang="en-US" sz="1100" b="1" dirty="0">
                <a:highlight>
                  <a:srgbClr val="FFFFFF"/>
                </a:highlight>
                <a:latin typeface="Times New Roman"/>
                <a:cs typeface="Times New Roman"/>
              </a:rPr>
              <a:t> </a:t>
            </a:r>
            <a:r>
              <a:rPr lang="en-US" sz="1100" b="1" dirty="0" err="1">
                <a:highlight>
                  <a:srgbClr val="FFFFFF"/>
                </a:highlight>
                <a:latin typeface="Times New Roman"/>
                <a:cs typeface="Times New Roman"/>
              </a:rPr>
              <a:t>школы</a:t>
            </a:r>
            <a:r>
              <a:rPr lang="en-US" sz="1100" b="1" dirty="0">
                <a:highlight>
                  <a:srgbClr val="FFFFFF"/>
                </a:highlight>
                <a:latin typeface="Times New Roman"/>
                <a:cs typeface="Times New Roman"/>
              </a:rPr>
              <a:t> </a:t>
            </a:r>
            <a:r>
              <a:rPr lang="en-US" sz="1100" b="1" dirty="0" err="1">
                <a:highlight>
                  <a:srgbClr val="FFFFFF"/>
                </a:highlight>
                <a:latin typeface="Times New Roman"/>
                <a:cs typeface="Times New Roman"/>
              </a:rPr>
              <a:t>живописи</a:t>
            </a:r>
            <a:r>
              <a:rPr lang="en-US" sz="1100" b="1" dirty="0">
                <a:highlight>
                  <a:srgbClr val="FFFFFF"/>
                </a:highlight>
                <a:latin typeface="Times New Roman"/>
                <a:cs typeface="Times New Roman"/>
              </a:rPr>
              <a:t>. Занимается </a:t>
            </a:r>
            <a:r>
              <a:rPr lang="en-US" sz="1100" b="1" dirty="0" err="1">
                <a:highlight>
                  <a:srgbClr val="FFFFFF"/>
                </a:highlight>
                <a:latin typeface="Times New Roman"/>
                <a:cs typeface="Times New Roman"/>
              </a:rPr>
              <a:t>образовательной</a:t>
            </a:r>
            <a:r>
              <a:rPr lang="en-US" sz="1100" b="1" dirty="0">
                <a:highlight>
                  <a:srgbClr val="FFFFFF"/>
                </a:highlight>
                <a:latin typeface="Times New Roman"/>
                <a:cs typeface="Times New Roman"/>
              </a:rPr>
              <a:t> </a:t>
            </a:r>
            <a:r>
              <a:rPr lang="en-US" sz="1100" b="1" dirty="0" err="1">
                <a:highlight>
                  <a:srgbClr val="FFFFFF"/>
                </a:highlight>
                <a:latin typeface="Times New Roman"/>
                <a:cs typeface="Times New Roman"/>
              </a:rPr>
              <a:t>деятельностью</a:t>
            </a:r>
            <a:r>
              <a:rPr lang="en-US" sz="1100" b="1" dirty="0">
                <a:highlight>
                  <a:srgbClr val="FFFFFF"/>
                </a:highlight>
                <a:latin typeface="Times New Roman"/>
                <a:cs typeface="Times New Roman"/>
              </a:rPr>
              <a:t>, </a:t>
            </a:r>
            <a:r>
              <a:rPr lang="en-US" sz="1100" b="1" dirty="0" err="1">
                <a:highlight>
                  <a:srgbClr val="FFFFFF"/>
                </a:highlight>
                <a:latin typeface="Times New Roman"/>
                <a:cs typeface="Times New Roman"/>
              </a:rPr>
              <a:t>участвует</a:t>
            </a:r>
            <a:r>
              <a:rPr lang="en-US" sz="1100" b="1" dirty="0">
                <a:highlight>
                  <a:srgbClr val="FFFFFF"/>
                </a:highlight>
                <a:latin typeface="Times New Roman"/>
                <a:cs typeface="Times New Roman"/>
              </a:rPr>
              <a:t> в  </a:t>
            </a:r>
            <a:r>
              <a:rPr lang="en-US" sz="1100" b="1" dirty="0" err="1">
                <a:highlight>
                  <a:srgbClr val="FFFFFF"/>
                </a:highlight>
                <a:latin typeface="Times New Roman"/>
                <a:cs typeface="Times New Roman"/>
              </a:rPr>
              <a:t>региональных</a:t>
            </a:r>
            <a:r>
              <a:rPr lang="en-US" sz="1100" b="1" dirty="0">
                <a:highlight>
                  <a:srgbClr val="FFFFFF"/>
                </a:highlight>
                <a:latin typeface="Times New Roman"/>
                <a:cs typeface="Times New Roman"/>
              </a:rPr>
              <a:t>, </a:t>
            </a:r>
            <a:r>
              <a:rPr lang="en-US" sz="1100" b="1" dirty="0" err="1">
                <a:highlight>
                  <a:srgbClr val="FFFFFF"/>
                </a:highlight>
                <a:latin typeface="Times New Roman"/>
                <a:cs typeface="Times New Roman"/>
              </a:rPr>
              <a:t>зональных</a:t>
            </a:r>
            <a:r>
              <a:rPr lang="en-US" sz="1100" b="1" dirty="0">
                <a:highlight>
                  <a:srgbClr val="FFFFFF"/>
                </a:highlight>
                <a:latin typeface="Times New Roman"/>
                <a:cs typeface="Times New Roman"/>
              </a:rPr>
              <a:t>, </a:t>
            </a:r>
            <a:r>
              <a:rPr lang="en-US" sz="1100" b="1" dirty="0" err="1">
                <a:highlight>
                  <a:srgbClr val="FFFFFF"/>
                </a:highlight>
                <a:latin typeface="Times New Roman"/>
                <a:cs typeface="Times New Roman"/>
              </a:rPr>
              <a:t>всероссийских</a:t>
            </a:r>
            <a:r>
              <a:rPr lang="en-US" sz="1100" b="1" dirty="0">
                <a:highlight>
                  <a:srgbClr val="FFFFFF"/>
                </a:highlight>
                <a:latin typeface="Times New Roman"/>
                <a:cs typeface="Times New Roman"/>
              </a:rPr>
              <a:t> и </a:t>
            </a:r>
            <a:r>
              <a:rPr lang="en-US" sz="1100" b="1" dirty="0" err="1">
                <a:highlight>
                  <a:srgbClr val="FFFFFF"/>
                </a:highlight>
                <a:latin typeface="Times New Roman"/>
                <a:cs typeface="Times New Roman"/>
              </a:rPr>
              <a:t>международных</a:t>
            </a:r>
            <a:r>
              <a:rPr lang="en-US" sz="1100" b="1" dirty="0">
                <a:highlight>
                  <a:srgbClr val="FFFFFF"/>
                </a:highlight>
                <a:latin typeface="Times New Roman"/>
                <a:cs typeface="Times New Roman"/>
              </a:rPr>
              <a:t> </a:t>
            </a:r>
            <a:r>
              <a:rPr lang="en-US" sz="1100" b="1" dirty="0" err="1">
                <a:highlight>
                  <a:srgbClr val="FFFFFF"/>
                </a:highlight>
                <a:latin typeface="Times New Roman"/>
                <a:cs typeface="Times New Roman"/>
              </a:rPr>
              <a:t>выставках</a:t>
            </a:r>
            <a:r>
              <a:rPr lang="en-US" sz="1100" b="1" dirty="0">
                <a:highlight>
                  <a:srgbClr val="FFFFFF"/>
                </a:highlight>
                <a:latin typeface="Times New Roman"/>
                <a:cs typeface="Times New Roman"/>
              </a:rPr>
              <a:t> и </a:t>
            </a:r>
            <a:r>
              <a:rPr lang="en-US" sz="1100" b="1" dirty="0" err="1">
                <a:highlight>
                  <a:srgbClr val="FFFFFF"/>
                </a:highlight>
                <a:latin typeface="Times New Roman"/>
                <a:cs typeface="Times New Roman"/>
              </a:rPr>
              <a:t>пленэрах</a:t>
            </a:r>
            <a:r>
              <a:rPr lang="en-US" sz="1100" b="1" dirty="0">
                <a:highlight>
                  <a:srgbClr val="FFFFFF"/>
                </a:highlight>
                <a:latin typeface="Times New Roman"/>
                <a:cs typeface="Times New Roman"/>
              </a:rPr>
              <a:t>. Автор </a:t>
            </a:r>
            <a:r>
              <a:rPr lang="en-US" sz="1100" b="1" dirty="0" err="1">
                <a:highlight>
                  <a:srgbClr val="FFFFFF"/>
                </a:highlight>
                <a:latin typeface="Times New Roman"/>
                <a:cs typeface="Times New Roman"/>
              </a:rPr>
              <a:t>выставочных</a:t>
            </a:r>
            <a:r>
              <a:rPr lang="en-US" sz="1100" b="1" dirty="0">
                <a:highlight>
                  <a:srgbClr val="FFFFFF"/>
                </a:highlight>
                <a:latin typeface="Times New Roman"/>
                <a:cs typeface="Times New Roman"/>
              </a:rPr>
              <a:t>, </a:t>
            </a:r>
            <a:r>
              <a:rPr lang="en-US" sz="1100" b="1" dirty="0" err="1">
                <a:highlight>
                  <a:srgbClr val="FFFFFF"/>
                </a:highlight>
                <a:latin typeface="Times New Roman"/>
                <a:cs typeface="Times New Roman"/>
              </a:rPr>
              <a:t>художественно-музейных</a:t>
            </a:r>
            <a:r>
              <a:rPr lang="en-US" sz="1100" b="1" dirty="0">
                <a:highlight>
                  <a:srgbClr val="FFFFFF"/>
                </a:highlight>
                <a:latin typeface="Times New Roman"/>
                <a:cs typeface="Times New Roman"/>
              </a:rPr>
              <a:t> и </a:t>
            </a:r>
            <a:r>
              <a:rPr lang="en-US" sz="1100" b="1" dirty="0" err="1">
                <a:highlight>
                  <a:srgbClr val="FFFFFF"/>
                </a:highlight>
                <a:latin typeface="Times New Roman"/>
                <a:cs typeface="Times New Roman"/>
              </a:rPr>
              <a:t>арт-проектов</a:t>
            </a:r>
            <a:r>
              <a:rPr lang="en-US" sz="1100" b="1" dirty="0">
                <a:highlight>
                  <a:srgbClr val="FFFFFF"/>
                </a:highlight>
                <a:latin typeface="Times New Roman"/>
                <a:cs typeface="Times New Roman"/>
              </a:rPr>
              <a:t>, </a:t>
            </a:r>
            <a:r>
              <a:rPr lang="en-US" sz="1100" b="1" dirty="0" err="1">
                <a:highlight>
                  <a:srgbClr val="FFFFFF"/>
                </a:highlight>
                <a:latin typeface="Times New Roman"/>
                <a:cs typeface="Times New Roman"/>
              </a:rPr>
              <a:t>организатор</a:t>
            </a:r>
            <a:r>
              <a:rPr lang="en-US" sz="1100" b="1" dirty="0">
                <a:highlight>
                  <a:srgbClr val="FFFFFF"/>
                </a:highlight>
                <a:latin typeface="Times New Roman"/>
                <a:cs typeface="Times New Roman"/>
              </a:rPr>
              <a:t> </a:t>
            </a:r>
            <a:r>
              <a:rPr lang="en-US" sz="1100" b="1" dirty="0" err="1">
                <a:highlight>
                  <a:srgbClr val="FFFFFF"/>
                </a:highlight>
                <a:latin typeface="Times New Roman"/>
                <a:cs typeface="Times New Roman"/>
              </a:rPr>
              <a:t>собственных</a:t>
            </a:r>
            <a:r>
              <a:rPr lang="en-US" sz="1100" b="1" dirty="0">
                <a:highlight>
                  <a:srgbClr val="FFFFFF"/>
                </a:highlight>
                <a:latin typeface="Times New Roman"/>
                <a:cs typeface="Times New Roman"/>
              </a:rPr>
              <a:t> </a:t>
            </a:r>
            <a:r>
              <a:rPr lang="en-US" sz="1100" b="1" dirty="0" err="1">
                <a:highlight>
                  <a:srgbClr val="FFFFFF"/>
                </a:highlight>
                <a:latin typeface="Times New Roman"/>
                <a:cs typeface="Times New Roman"/>
              </a:rPr>
              <a:t>творческих</a:t>
            </a:r>
            <a:r>
              <a:rPr lang="en-US" sz="1100" b="1" dirty="0">
                <a:highlight>
                  <a:srgbClr val="FFFFFF"/>
                </a:highlight>
                <a:latin typeface="Times New Roman"/>
                <a:cs typeface="Times New Roman"/>
              </a:rPr>
              <a:t> </a:t>
            </a:r>
            <a:r>
              <a:rPr lang="en-US" sz="1100" b="1" dirty="0" err="1">
                <a:highlight>
                  <a:srgbClr val="FFFFFF"/>
                </a:highlight>
                <a:latin typeface="Times New Roman"/>
                <a:cs typeface="Times New Roman"/>
              </a:rPr>
              <a:t>мастер-классов</a:t>
            </a:r>
            <a:r>
              <a:rPr lang="en-US" sz="1100" b="1" dirty="0">
                <a:highlight>
                  <a:srgbClr val="FFFFFF"/>
                </a:highlight>
                <a:latin typeface="Times New Roman"/>
                <a:cs typeface="Times New Roman"/>
              </a:rPr>
              <a:t>. Активно </a:t>
            </a:r>
            <a:r>
              <a:rPr lang="en-US" sz="1100" b="1" dirty="0" err="1">
                <a:highlight>
                  <a:srgbClr val="FFFFFF"/>
                </a:highlight>
                <a:latin typeface="Times New Roman"/>
                <a:cs typeface="Times New Roman"/>
              </a:rPr>
              <a:t>участвует</a:t>
            </a:r>
            <a:r>
              <a:rPr lang="en-US" sz="1100" b="1" dirty="0">
                <a:highlight>
                  <a:srgbClr val="FFFFFF"/>
                </a:highlight>
                <a:latin typeface="Times New Roman"/>
                <a:cs typeface="Times New Roman"/>
              </a:rPr>
              <a:t> в </a:t>
            </a:r>
            <a:r>
              <a:rPr lang="en-US" sz="1100" b="1" dirty="0" err="1">
                <a:highlight>
                  <a:srgbClr val="FFFFFF"/>
                </a:highlight>
                <a:latin typeface="Times New Roman"/>
                <a:cs typeface="Times New Roman"/>
              </a:rPr>
              <a:t>Международном</a:t>
            </a:r>
            <a:r>
              <a:rPr lang="en-US" sz="1100" b="1" dirty="0">
                <a:highlight>
                  <a:srgbClr val="FFFFFF"/>
                </a:highlight>
                <a:latin typeface="Times New Roman"/>
                <a:cs typeface="Times New Roman"/>
              </a:rPr>
              <a:t> </a:t>
            </a:r>
            <a:r>
              <a:rPr lang="en-US" sz="1100" b="1" dirty="0" err="1">
                <a:highlight>
                  <a:srgbClr val="FFFFFF"/>
                </a:highlight>
                <a:latin typeface="Times New Roman"/>
                <a:cs typeface="Times New Roman"/>
              </a:rPr>
              <a:t>пленэрно-выставочном</a:t>
            </a:r>
            <a:r>
              <a:rPr lang="en-US" sz="1100" b="1" dirty="0">
                <a:highlight>
                  <a:srgbClr val="FFFFFF"/>
                </a:highlight>
                <a:latin typeface="Times New Roman"/>
                <a:cs typeface="Times New Roman"/>
              </a:rPr>
              <a:t> </a:t>
            </a:r>
            <a:r>
              <a:rPr lang="en-US" sz="1100" b="1" dirty="0" err="1">
                <a:highlight>
                  <a:srgbClr val="FFFFFF"/>
                </a:highlight>
                <a:latin typeface="Times New Roman"/>
                <a:cs typeface="Times New Roman"/>
              </a:rPr>
              <a:t>проекте</a:t>
            </a:r>
            <a:r>
              <a:rPr lang="en-US" sz="1100" b="1" dirty="0">
                <a:highlight>
                  <a:srgbClr val="FFFFFF"/>
                </a:highlight>
                <a:latin typeface="Times New Roman"/>
                <a:cs typeface="Times New Roman"/>
              </a:rPr>
              <a:t> «Русская </a:t>
            </a:r>
            <a:r>
              <a:rPr lang="en-US" sz="1100" b="1" dirty="0" err="1">
                <a:highlight>
                  <a:srgbClr val="FFFFFF"/>
                </a:highlight>
                <a:latin typeface="Times New Roman"/>
                <a:cs typeface="Times New Roman"/>
              </a:rPr>
              <a:t>Атлантида</a:t>
            </a:r>
            <a:r>
              <a:rPr lang="en-US" sz="1100" b="1" dirty="0">
                <a:highlight>
                  <a:srgbClr val="FFFFFF"/>
                </a:highlight>
                <a:latin typeface="Times New Roman"/>
                <a:cs typeface="Times New Roman"/>
              </a:rPr>
              <a:t>».</a:t>
            </a:r>
            <a:endParaRPr lang="en-US" sz="1100" b="1" dirty="0">
              <a:latin typeface="Times New Roman"/>
              <a:cs typeface="Times New Roman"/>
            </a:endParaRPr>
          </a:p>
          <a:p>
            <a:r>
              <a:rPr lang="en-US" sz="1100" b="1" dirty="0">
                <a:latin typeface="Times New Roman"/>
                <a:cs typeface="Times New Roman"/>
              </a:rPr>
              <a:t>      Работы Аллы Яшиной </a:t>
            </a:r>
            <a:r>
              <a:rPr lang="en-US" sz="1100" b="1" dirty="0" err="1">
                <a:latin typeface="Times New Roman"/>
                <a:cs typeface="Times New Roman"/>
              </a:rPr>
              <a:t>находятся</a:t>
            </a:r>
            <a:r>
              <a:rPr lang="en-US" sz="1100" b="1" dirty="0">
                <a:latin typeface="Times New Roman"/>
                <a:cs typeface="Times New Roman"/>
              </a:rPr>
              <a:t> в </a:t>
            </a:r>
            <a:r>
              <a:rPr lang="en-US" sz="1100" b="1" dirty="0" err="1">
                <a:latin typeface="Times New Roman"/>
                <a:cs typeface="Times New Roman"/>
              </a:rPr>
              <a:t>музеях</a:t>
            </a:r>
            <a:r>
              <a:rPr lang="en-US" sz="1100" b="1" dirty="0">
                <a:latin typeface="Times New Roman"/>
                <a:cs typeface="Times New Roman"/>
              </a:rPr>
              <a:t>, </a:t>
            </a:r>
            <a:r>
              <a:rPr lang="en-US" sz="1100" b="1" dirty="0" err="1">
                <a:latin typeface="Times New Roman"/>
                <a:cs typeface="Times New Roman"/>
              </a:rPr>
              <a:t>галереях</a:t>
            </a:r>
            <a:r>
              <a:rPr lang="en-US" sz="1100" b="1" dirty="0">
                <a:latin typeface="Times New Roman"/>
                <a:cs typeface="Times New Roman"/>
              </a:rPr>
              <a:t> и </a:t>
            </a:r>
            <a:r>
              <a:rPr lang="en-US" sz="1100" b="1" dirty="0" err="1">
                <a:latin typeface="Times New Roman"/>
                <a:cs typeface="Times New Roman"/>
              </a:rPr>
              <a:t>частных</a:t>
            </a:r>
            <a:r>
              <a:rPr lang="en-US" sz="1100" b="1" dirty="0">
                <a:latin typeface="Times New Roman"/>
                <a:cs typeface="Times New Roman"/>
              </a:rPr>
              <a:t> </a:t>
            </a:r>
            <a:r>
              <a:rPr lang="en-US" sz="1100" b="1" dirty="0" err="1">
                <a:latin typeface="Times New Roman"/>
                <a:cs typeface="Times New Roman"/>
              </a:rPr>
              <a:t>коллекциях</a:t>
            </a:r>
            <a:r>
              <a:rPr lang="en-US" sz="1100" b="1" dirty="0">
                <a:latin typeface="Times New Roman"/>
                <a:cs typeface="Times New Roman"/>
              </a:rPr>
              <a:t> России, </a:t>
            </a:r>
            <a:r>
              <a:rPr lang="en-US" sz="1100" b="1" dirty="0" err="1">
                <a:latin typeface="Times New Roman"/>
                <a:cs typeface="Times New Roman"/>
              </a:rPr>
              <a:t>Украины</a:t>
            </a:r>
            <a:r>
              <a:rPr lang="en-US" sz="1100" b="1" dirty="0">
                <a:latin typeface="Times New Roman"/>
                <a:cs typeface="Times New Roman"/>
              </a:rPr>
              <a:t>, </a:t>
            </a:r>
            <a:r>
              <a:rPr lang="en-US" sz="1100" b="1" dirty="0" err="1">
                <a:latin typeface="Times New Roman"/>
                <a:cs typeface="Times New Roman"/>
              </a:rPr>
              <a:t>Польши</a:t>
            </a:r>
            <a:r>
              <a:rPr lang="en-US" sz="1100" b="1" dirty="0">
                <a:latin typeface="Times New Roman"/>
                <a:cs typeface="Times New Roman"/>
              </a:rPr>
              <a:t>, </a:t>
            </a:r>
            <a:r>
              <a:rPr lang="en-US" sz="1100" b="1" dirty="0" err="1">
                <a:latin typeface="Times New Roman"/>
                <a:cs typeface="Times New Roman"/>
              </a:rPr>
              <a:t>Венгрии</a:t>
            </a:r>
            <a:r>
              <a:rPr lang="en-US" sz="1100" b="1" dirty="0">
                <a:latin typeface="Times New Roman"/>
                <a:cs typeface="Times New Roman"/>
              </a:rPr>
              <a:t>, </a:t>
            </a:r>
            <a:r>
              <a:rPr lang="en-US" sz="1100" b="1" dirty="0" err="1">
                <a:latin typeface="Times New Roman"/>
                <a:cs typeface="Times New Roman"/>
              </a:rPr>
              <a:t>Черногории</a:t>
            </a:r>
            <a:r>
              <a:rPr lang="en-US" sz="1100" b="1" dirty="0">
                <a:latin typeface="Times New Roman"/>
                <a:cs typeface="Times New Roman"/>
              </a:rPr>
              <a:t>, США, </a:t>
            </a:r>
            <a:r>
              <a:rPr lang="en-US" sz="1100" b="1" dirty="0" err="1">
                <a:latin typeface="Times New Roman"/>
                <a:cs typeface="Times New Roman"/>
              </a:rPr>
              <a:t>Англии</a:t>
            </a:r>
            <a:r>
              <a:rPr lang="en-US" sz="1100" b="1" dirty="0">
                <a:latin typeface="Times New Roman"/>
                <a:cs typeface="Times New Roman"/>
              </a:rPr>
              <a:t>, </a:t>
            </a:r>
            <a:r>
              <a:rPr lang="en-US" sz="1100" b="1" dirty="0" err="1">
                <a:latin typeface="Times New Roman"/>
                <a:cs typeface="Times New Roman"/>
              </a:rPr>
              <a:t>Германии</a:t>
            </a:r>
            <a:r>
              <a:rPr lang="en-US" sz="1100" b="1" dirty="0">
                <a:latin typeface="Times New Roman"/>
                <a:cs typeface="Times New Roman"/>
              </a:rPr>
              <a:t>, </a:t>
            </a:r>
            <a:r>
              <a:rPr lang="en-US" sz="1100" b="1" dirty="0" err="1">
                <a:latin typeface="Times New Roman"/>
                <a:cs typeface="Times New Roman"/>
              </a:rPr>
              <a:t>Франции</a:t>
            </a:r>
            <a:r>
              <a:rPr lang="en-US" sz="1100" b="1" dirty="0">
                <a:latin typeface="Times New Roman"/>
                <a:cs typeface="Times New Roman"/>
              </a:rPr>
              <a:t>, </a:t>
            </a:r>
            <a:r>
              <a:rPr lang="en-US" sz="1100" b="1" dirty="0" err="1">
                <a:latin typeface="Times New Roman"/>
                <a:cs typeface="Times New Roman"/>
              </a:rPr>
              <a:t>Италии</a:t>
            </a:r>
            <a:r>
              <a:rPr lang="en-US" sz="1100" b="1" dirty="0">
                <a:latin typeface="Times New Roman"/>
                <a:cs typeface="Times New Roman"/>
              </a:rPr>
              <a:t>, </a:t>
            </a:r>
            <a:r>
              <a:rPr lang="en-US" sz="1100" b="1" dirty="0" err="1">
                <a:latin typeface="Times New Roman"/>
                <a:cs typeface="Times New Roman"/>
              </a:rPr>
              <a:t>Израиля</a:t>
            </a:r>
            <a:r>
              <a:rPr lang="en-US" sz="1100" b="1" dirty="0">
                <a:latin typeface="Times New Roman"/>
                <a:cs typeface="Times New Roman"/>
              </a:rPr>
              <a:t>, </a:t>
            </a:r>
            <a:r>
              <a:rPr lang="en-US" sz="1100" b="1" dirty="0" err="1">
                <a:latin typeface="Times New Roman"/>
                <a:cs typeface="Times New Roman"/>
              </a:rPr>
              <a:t>Швеции</a:t>
            </a:r>
            <a:r>
              <a:rPr lang="en-US" sz="1100" b="1" dirty="0">
                <a:latin typeface="Times New Roman"/>
                <a:cs typeface="Times New Roman"/>
              </a:rPr>
              <a:t>, </a:t>
            </a:r>
            <a:r>
              <a:rPr lang="en-US" sz="1100" b="1" dirty="0" err="1">
                <a:latin typeface="Times New Roman"/>
                <a:cs typeface="Times New Roman"/>
              </a:rPr>
              <a:t>Австралии</a:t>
            </a:r>
            <a:r>
              <a:rPr lang="en-US" sz="1100" b="1" dirty="0">
                <a:latin typeface="Times New Roman"/>
                <a:cs typeface="Times New Roman"/>
              </a:rPr>
              <a:t>. </a:t>
            </a:r>
          </a:p>
          <a:p>
            <a:r>
              <a:rPr lang="en-US" sz="1100" b="1" dirty="0" err="1">
                <a:latin typeface="Times New Roman"/>
                <a:cs typeface="Times New Roman"/>
              </a:rPr>
              <a:t>На</a:t>
            </a:r>
            <a:r>
              <a:rPr lang="en-US" sz="1100" b="1" dirty="0">
                <a:latin typeface="Times New Roman"/>
                <a:cs typeface="Times New Roman"/>
              </a:rPr>
              <a:t> </a:t>
            </a:r>
            <a:r>
              <a:rPr lang="en-US" sz="1100" b="1" dirty="0" err="1">
                <a:latin typeface="Times New Roman"/>
                <a:cs typeface="Times New Roman"/>
              </a:rPr>
              <a:t>юбилейной</a:t>
            </a:r>
            <a:r>
              <a:rPr lang="en-US" sz="1100" b="1" dirty="0">
                <a:latin typeface="Times New Roman"/>
                <a:cs typeface="Times New Roman"/>
              </a:rPr>
              <a:t> </a:t>
            </a:r>
            <a:r>
              <a:rPr lang="en-US" sz="1100" b="1" dirty="0" err="1">
                <a:latin typeface="Times New Roman"/>
                <a:cs typeface="Times New Roman"/>
              </a:rPr>
              <a:t>выставке</a:t>
            </a:r>
            <a:r>
              <a:rPr lang="en-US" sz="1100" b="1" dirty="0">
                <a:latin typeface="Times New Roman"/>
                <a:cs typeface="Times New Roman"/>
              </a:rPr>
              <a:t> в Музее </a:t>
            </a:r>
            <a:r>
              <a:rPr lang="en-US" sz="1100" b="1" dirty="0" err="1">
                <a:latin typeface="Times New Roman"/>
                <a:cs typeface="Times New Roman"/>
              </a:rPr>
              <a:t>истории</a:t>
            </a:r>
            <a:r>
              <a:rPr lang="en-US" sz="1100" b="1" dirty="0">
                <a:latin typeface="Times New Roman"/>
                <a:cs typeface="Times New Roman"/>
              </a:rPr>
              <a:t> </a:t>
            </a:r>
            <a:r>
              <a:rPr lang="en-US" sz="1100" b="1" dirty="0" err="1">
                <a:latin typeface="Times New Roman"/>
                <a:cs typeface="Times New Roman"/>
              </a:rPr>
              <a:t>города</a:t>
            </a:r>
            <a:r>
              <a:rPr lang="en-US" sz="1100" b="1" dirty="0">
                <a:latin typeface="Times New Roman"/>
                <a:cs typeface="Times New Roman"/>
              </a:rPr>
              <a:t> Симферополя </a:t>
            </a:r>
            <a:r>
              <a:rPr lang="en-US" sz="1100" b="1" dirty="0" err="1">
                <a:latin typeface="Times New Roman"/>
                <a:cs typeface="Times New Roman"/>
              </a:rPr>
              <a:t>экспонируется</a:t>
            </a:r>
            <a:r>
              <a:rPr lang="en-US" sz="1100" b="1" dirty="0">
                <a:latin typeface="Times New Roman"/>
                <a:cs typeface="Times New Roman"/>
              </a:rPr>
              <a:t>    </a:t>
            </a:r>
            <a:r>
              <a:rPr lang="en-US" sz="1100" b="1" dirty="0" err="1">
                <a:latin typeface="Times New Roman"/>
                <a:cs typeface="Times New Roman"/>
              </a:rPr>
              <a:t>работ</a:t>
            </a:r>
            <a:r>
              <a:rPr lang="en-US" sz="1100" b="1" dirty="0">
                <a:latin typeface="Times New Roman"/>
                <a:cs typeface="Times New Roman"/>
              </a:rPr>
              <a:t>, </a:t>
            </a:r>
            <a:r>
              <a:rPr lang="en-US" sz="1100" b="1" dirty="0" err="1">
                <a:latin typeface="Times New Roman"/>
                <a:cs typeface="Times New Roman"/>
              </a:rPr>
              <a:t>написанных</a:t>
            </a:r>
            <a:r>
              <a:rPr lang="en-US" sz="1100" b="1" dirty="0">
                <a:latin typeface="Times New Roman"/>
                <a:cs typeface="Times New Roman"/>
              </a:rPr>
              <a:t> </a:t>
            </a:r>
            <a:r>
              <a:rPr lang="en-US" sz="1100" b="1" dirty="0" err="1">
                <a:latin typeface="Times New Roman"/>
                <a:cs typeface="Times New Roman"/>
              </a:rPr>
              <a:t>маслом</a:t>
            </a:r>
            <a:r>
              <a:rPr lang="en-US" sz="1100" b="1" dirty="0">
                <a:latin typeface="Times New Roman"/>
                <a:cs typeface="Times New Roman"/>
              </a:rPr>
              <a:t>. Каждая </a:t>
            </a:r>
            <a:r>
              <a:rPr lang="en-US" sz="1100" b="1" dirty="0" err="1">
                <a:latin typeface="Times New Roman"/>
                <a:cs typeface="Times New Roman"/>
              </a:rPr>
              <a:t>работа</a:t>
            </a:r>
            <a:r>
              <a:rPr lang="en-US" sz="1100" b="1" dirty="0">
                <a:latin typeface="Times New Roman"/>
                <a:cs typeface="Times New Roman"/>
              </a:rPr>
              <a:t> </a:t>
            </a:r>
            <a:r>
              <a:rPr lang="en-US" sz="1100" b="1" dirty="0" err="1">
                <a:latin typeface="Times New Roman"/>
                <a:cs typeface="Times New Roman"/>
              </a:rPr>
              <a:t>неразрывно</a:t>
            </a:r>
            <a:r>
              <a:rPr lang="en-US" sz="1100" b="1" dirty="0">
                <a:latin typeface="Times New Roman"/>
                <a:cs typeface="Times New Roman"/>
              </a:rPr>
              <a:t> </a:t>
            </a:r>
            <a:r>
              <a:rPr lang="en-US" sz="1100" b="1" dirty="0" err="1">
                <a:latin typeface="Times New Roman"/>
                <a:cs typeface="Times New Roman"/>
              </a:rPr>
              <a:t>связана</a:t>
            </a:r>
            <a:r>
              <a:rPr lang="en-US" sz="1100" b="1" dirty="0">
                <a:latin typeface="Times New Roman"/>
                <a:cs typeface="Times New Roman"/>
              </a:rPr>
              <a:t> с </a:t>
            </a:r>
            <a:r>
              <a:rPr lang="en-US" sz="1100" b="1" dirty="0" err="1">
                <a:latin typeface="Times New Roman"/>
                <a:cs typeface="Times New Roman"/>
              </a:rPr>
              <a:t>Крымом</a:t>
            </a:r>
            <a:r>
              <a:rPr lang="en-US" sz="1100" b="1" dirty="0">
                <a:latin typeface="Times New Roman"/>
                <a:cs typeface="Times New Roman"/>
              </a:rPr>
              <a:t>. Выставка </a:t>
            </a:r>
            <a:r>
              <a:rPr lang="en-US" sz="1100" b="1" dirty="0" err="1">
                <a:latin typeface="Times New Roman"/>
                <a:cs typeface="Times New Roman"/>
              </a:rPr>
              <a:t>будет</a:t>
            </a:r>
            <a:r>
              <a:rPr lang="en-US" sz="1100" b="1" dirty="0">
                <a:latin typeface="Times New Roman"/>
                <a:cs typeface="Times New Roman"/>
              </a:rPr>
              <a:t> </a:t>
            </a:r>
            <a:r>
              <a:rPr lang="en-US" sz="1100" b="1" dirty="0" err="1">
                <a:latin typeface="Times New Roman"/>
                <a:cs typeface="Times New Roman"/>
              </a:rPr>
              <a:t>работать</a:t>
            </a:r>
            <a:r>
              <a:rPr lang="en-US" sz="1100" b="1" dirty="0">
                <a:latin typeface="Times New Roman"/>
                <a:cs typeface="Times New Roman"/>
              </a:rPr>
              <a:t> </a:t>
            </a:r>
            <a:r>
              <a:rPr lang="en-US" sz="1100" b="1" dirty="0" err="1">
                <a:latin typeface="Times New Roman"/>
                <a:cs typeface="Times New Roman"/>
              </a:rPr>
              <a:t>до</a:t>
            </a:r>
            <a:r>
              <a:rPr lang="en-US" sz="1100" b="1" dirty="0">
                <a:latin typeface="Times New Roman"/>
                <a:cs typeface="Times New Roman"/>
              </a:rPr>
              <a:t> </a:t>
            </a:r>
            <a:r>
              <a:rPr lang="en-US" sz="1100" b="1" dirty="0" err="1">
                <a:latin typeface="Times New Roman"/>
                <a:cs typeface="Times New Roman"/>
              </a:rPr>
              <a:t>начала</a:t>
            </a:r>
            <a:r>
              <a:rPr lang="en-US" sz="1100" b="1" dirty="0">
                <a:latin typeface="Times New Roman"/>
                <a:cs typeface="Times New Roman"/>
              </a:rPr>
              <a:t> </a:t>
            </a:r>
            <a:r>
              <a:rPr lang="en-US" sz="1100" b="1" dirty="0" err="1">
                <a:latin typeface="Times New Roman"/>
                <a:cs typeface="Times New Roman"/>
              </a:rPr>
              <a:t>сентября</a:t>
            </a:r>
            <a:r>
              <a:rPr lang="en-US" sz="1100" b="1" dirty="0">
                <a:latin typeface="Times New Roman"/>
                <a:cs typeface="Times New Roman"/>
              </a:rPr>
              <a:t> 2026 </a:t>
            </a:r>
            <a:r>
              <a:rPr lang="en-US" sz="1100" b="1" dirty="0" err="1">
                <a:latin typeface="Times New Roman"/>
                <a:cs typeface="Times New Roman"/>
              </a:rPr>
              <a:t>года</a:t>
            </a:r>
            <a:r>
              <a:rPr lang="en-US" sz="1100" b="1" dirty="0">
                <a:latin typeface="Times New Roman"/>
                <a:cs typeface="Times New Roman"/>
              </a:rPr>
              <a:t>.  </a:t>
            </a:r>
          </a:p>
          <a:p>
            <a:endParaRPr lang="en-US" sz="1100" b="1" dirty="0">
              <a:latin typeface="Times New Roman"/>
              <a:cs typeface="Times New Roman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85FE28D3-5E12-0201-F22C-1980FA46DB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18734" y="2484255"/>
            <a:ext cx="4935872" cy="3714244"/>
          </a:xfrm>
          <a:prstGeom prst="rect">
            <a:avLst/>
          </a:prstGeom>
        </p:spPr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xmlns="" id="{E6995CE5-F890-4ABA-82A2-26507CE8D2A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5400000">
            <a:off x="11228040" y="2313027"/>
            <a:ext cx="781700" cy="15238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71161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Slide Background">
            <a:extLst>
              <a:ext uri="{FF2B5EF4-FFF2-40B4-BE49-F238E27FC236}">
                <a16:creationId xmlns:a16="http://schemas.microsoft.com/office/drawing/2014/main" xmlns="" id="{3ECBE1F1-D69B-4AFA-ABD5-8E41720EF6D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xmlns="" id="{A81C6559-D287-B6E0-6F48-E4302897585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4612"/>
          <a:stretch>
            <a:fillRect/>
          </a:stretch>
        </p:blipFill>
        <p:spPr>
          <a:xfrm>
            <a:off x="-1" y="-2"/>
            <a:ext cx="5410198" cy="6858002"/>
          </a:xfrm>
          <a:prstGeom prst="rect">
            <a:avLst/>
          </a:prstGeom>
        </p:spPr>
      </p:pic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xmlns="" id="{603A6265-E10C-4B85-9C20-E75FCAF9CC6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5410197" y="-1"/>
            <a:ext cx="6781802" cy="2286000"/>
          </a:xfrm>
          <a:prstGeom prst="rect">
            <a:avLst/>
          </a:prstGeom>
          <a:ln>
            <a:noFill/>
          </a:ln>
          <a:effectLst>
            <a:outerShdw blurRad="355600" dist="152400" sx="95000" sy="95000" algn="t" rotWithShape="0">
              <a:srgbClr val="000000">
                <a:alpha val="29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3839378B-EF49-306A-4094-4D71F0F4B5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15317" y="405685"/>
            <a:ext cx="5464968" cy="1559301"/>
          </a:xfrm>
        </p:spPr>
        <p:txBody>
          <a:bodyPr>
            <a:normAutofit/>
          </a:bodyPr>
          <a:lstStyle/>
          <a:p>
            <a:r>
              <a:rPr lang="en-US" sz="2400" dirty="0" err="1">
                <a:latin typeface="Times New Roman"/>
                <a:ea typeface="+mj-lt"/>
                <a:cs typeface="Times New Roman"/>
              </a:rPr>
              <a:t>Работа</a:t>
            </a:r>
            <a:r>
              <a:rPr lang="en-US" sz="2400" dirty="0">
                <a:latin typeface="Times New Roman"/>
                <a:ea typeface="+mj-lt"/>
                <a:cs typeface="Times New Roman"/>
              </a:rPr>
              <a:t> </a:t>
            </a:r>
            <a:r>
              <a:rPr lang="en-US" sz="2400" dirty="0" err="1">
                <a:latin typeface="Times New Roman"/>
                <a:ea typeface="+mj-lt"/>
                <a:cs typeface="Times New Roman"/>
              </a:rPr>
              <a:t>А.Яшиной</a:t>
            </a:r>
            <a:r>
              <a:rPr lang="en-US" sz="2400" dirty="0">
                <a:latin typeface="Times New Roman"/>
                <a:ea typeface="+mj-lt"/>
                <a:cs typeface="Times New Roman"/>
              </a:rPr>
              <a:t> "</a:t>
            </a:r>
            <a:r>
              <a:rPr lang="en-US" sz="2400" dirty="0" err="1">
                <a:latin typeface="Times New Roman"/>
                <a:ea typeface="+mj-lt"/>
                <a:cs typeface="Times New Roman"/>
              </a:rPr>
              <a:t>Глициния</a:t>
            </a:r>
            <a:r>
              <a:rPr lang="en-US" sz="2400" dirty="0">
                <a:latin typeface="Times New Roman"/>
                <a:ea typeface="+mj-lt"/>
                <a:cs typeface="Times New Roman"/>
              </a:rPr>
              <a:t> в </a:t>
            </a:r>
            <a:r>
              <a:rPr lang="en-US" sz="2400" dirty="0" err="1">
                <a:latin typeface="Times New Roman"/>
                <a:ea typeface="+mj-lt"/>
                <a:cs typeface="Times New Roman"/>
              </a:rPr>
              <a:t>Ливадии</a:t>
            </a:r>
            <a:r>
              <a:rPr lang="en-US" sz="2400" dirty="0">
                <a:latin typeface="Times New Roman"/>
                <a:ea typeface="+mj-lt"/>
                <a:cs typeface="Times New Roman"/>
              </a:rPr>
              <a:t>". х. м.  70х60 2026</a:t>
            </a:r>
            <a:endParaRPr lang="en-US" sz="2400">
              <a:latin typeface="Times New Roman"/>
              <a:cs typeface="Times New Roman"/>
            </a:endParaRPr>
          </a:p>
          <a:p>
            <a:endParaRPr lang="en-US" sz="4000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xmlns="" id="{23C919AB-24D4-0006-A5A1-84E339F6E1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15317" y="2743200"/>
            <a:ext cx="5247340" cy="3496878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US" sz="2000" dirty="0" err="1">
                <a:latin typeface="Times New Roman"/>
                <a:cs typeface="Times New Roman"/>
              </a:rPr>
              <a:t>Сердцу</a:t>
            </a:r>
            <a:r>
              <a:rPr lang="en-US" sz="2000" dirty="0">
                <a:latin typeface="Times New Roman"/>
                <a:cs typeface="Times New Roman"/>
              </a:rPr>
              <a:t> </a:t>
            </a:r>
            <a:r>
              <a:rPr lang="en-US" sz="2000" dirty="0" err="1">
                <a:latin typeface="Times New Roman"/>
                <a:cs typeface="Times New Roman"/>
              </a:rPr>
              <a:t>художницы</a:t>
            </a:r>
            <a:r>
              <a:rPr lang="en-US" sz="2000" dirty="0">
                <a:latin typeface="Times New Roman"/>
                <a:cs typeface="Times New Roman"/>
              </a:rPr>
              <a:t> </a:t>
            </a:r>
            <a:r>
              <a:rPr lang="en-US" sz="2000" dirty="0" err="1">
                <a:latin typeface="Times New Roman"/>
                <a:cs typeface="Times New Roman"/>
              </a:rPr>
              <a:t>очень</a:t>
            </a:r>
            <a:r>
              <a:rPr lang="en-US" sz="2000" dirty="0">
                <a:latin typeface="Times New Roman"/>
                <a:cs typeface="Times New Roman"/>
              </a:rPr>
              <a:t> </a:t>
            </a:r>
            <a:r>
              <a:rPr lang="en-US" sz="2000" dirty="0" err="1">
                <a:latin typeface="Times New Roman"/>
                <a:cs typeface="Times New Roman"/>
              </a:rPr>
              <a:t>дорог</a:t>
            </a:r>
            <a:r>
              <a:rPr lang="en-US" sz="2000" dirty="0">
                <a:latin typeface="Times New Roman"/>
                <a:cs typeface="Times New Roman"/>
              </a:rPr>
              <a:t> Крым и </a:t>
            </a:r>
            <a:r>
              <a:rPr lang="en-US" sz="2000" dirty="0" err="1">
                <a:latin typeface="Times New Roman"/>
                <a:cs typeface="Times New Roman"/>
              </a:rPr>
              <a:t>свою</a:t>
            </a:r>
            <a:r>
              <a:rPr lang="en-US" sz="2000" dirty="0">
                <a:latin typeface="Times New Roman"/>
                <a:cs typeface="Times New Roman"/>
              </a:rPr>
              <a:t> </a:t>
            </a:r>
            <a:r>
              <a:rPr lang="en-US" sz="2000" dirty="0" err="1">
                <a:latin typeface="Times New Roman"/>
                <a:cs typeface="Times New Roman"/>
              </a:rPr>
              <a:t>любовь</a:t>
            </a:r>
            <a:r>
              <a:rPr lang="en-US" sz="2000" dirty="0">
                <a:latin typeface="Times New Roman"/>
                <a:cs typeface="Times New Roman"/>
              </a:rPr>
              <a:t> </a:t>
            </a:r>
            <a:r>
              <a:rPr lang="en-US" sz="2000" dirty="0" err="1">
                <a:latin typeface="Times New Roman"/>
                <a:cs typeface="Times New Roman"/>
              </a:rPr>
              <a:t>она</a:t>
            </a:r>
            <a:r>
              <a:rPr lang="en-US" sz="2000" dirty="0">
                <a:latin typeface="Times New Roman"/>
                <a:cs typeface="Times New Roman"/>
              </a:rPr>
              <a:t> </a:t>
            </a:r>
            <a:r>
              <a:rPr lang="en-US" sz="2000" dirty="0" err="1">
                <a:latin typeface="Times New Roman"/>
                <a:cs typeface="Times New Roman"/>
              </a:rPr>
              <a:t>выражает</a:t>
            </a:r>
            <a:r>
              <a:rPr lang="en-US" sz="2000" dirty="0">
                <a:latin typeface="Times New Roman"/>
                <a:cs typeface="Times New Roman"/>
              </a:rPr>
              <a:t> в </a:t>
            </a:r>
            <a:r>
              <a:rPr lang="en-US" sz="2000" dirty="0" err="1">
                <a:latin typeface="Times New Roman"/>
                <a:cs typeface="Times New Roman"/>
              </a:rPr>
              <a:t>живописи</a:t>
            </a:r>
            <a:r>
              <a:rPr lang="en-US" sz="2000" dirty="0">
                <a:latin typeface="Times New Roman"/>
                <a:cs typeface="Times New Roman"/>
              </a:rPr>
              <a:t>. </a:t>
            </a:r>
            <a:r>
              <a:rPr lang="en-US" sz="2000" dirty="0" err="1">
                <a:latin typeface="Times New Roman"/>
                <a:cs typeface="Times New Roman"/>
              </a:rPr>
              <a:t>Южный</a:t>
            </a:r>
            <a:r>
              <a:rPr lang="en-US" sz="2000" dirty="0">
                <a:latin typeface="Times New Roman"/>
                <a:cs typeface="Times New Roman"/>
              </a:rPr>
              <a:t> </a:t>
            </a:r>
            <a:r>
              <a:rPr lang="en-US" sz="2000" dirty="0" err="1">
                <a:latin typeface="Times New Roman"/>
                <a:cs typeface="Times New Roman"/>
              </a:rPr>
              <a:t>Берег</a:t>
            </a:r>
            <a:r>
              <a:rPr lang="en-US" sz="2000" dirty="0">
                <a:latin typeface="Times New Roman"/>
                <a:cs typeface="Times New Roman"/>
              </a:rPr>
              <a:t> Крыма </a:t>
            </a:r>
            <a:r>
              <a:rPr lang="en-US" sz="2000" dirty="0" err="1">
                <a:latin typeface="Times New Roman"/>
                <a:cs typeface="Times New Roman"/>
              </a:rPr>
              <a:t>как</a:t>
            </a:r>
            <a:r>
              <a:rPr lang="en-US" sz="2000" dirty="0">
                <a:latin typeface="Times New Roman"/>
                <a:cs typeface="Times New Roman"/>
              </a:rPr>
              <a:t> </a:t>
            </a:r>
            <a:r>
              <a:rPr lang="en-US" sz="2000" dirty="0" err="1">
                <a:latin typeface="Times New Roman"/>
                <a:cs typeface="Times New Roman"/>
              </a:rPr>
              <a:t>никогда</a:t>
            </a:r>
            <a:r>
              <a:rPr lang="en-US" sz="2000" dirty="0">
                <a:latin typeface="Times New Roman"/>
                <a:cs typeface="Times New Roman"/>
              </a:rPr>
              <a:t> </a:t>
            </a:r>
            <a:r>
              <a:rPr lang="en-US" sz="2000" dirty="0" err="1">
                <a:latin typeface="Times New Roman"/>
                <a:cs typeface="Times New Roman"/>
              </a:rPr>
              <a:t>прекрасен</a:t>
            </a:r>
            <a:r>
              <a:rPr lang="en-US" sz="2000" dirty="0">
                <a:latin typeface="Times New Roman"/>
                <a:cs typeface="Times New Roman"/>
              </a:rPr>
              <a:t> </a:t>
            </a:r>
            <a:r>
              <a:rPr lang="en-US" sz="2000" dirty="0" err="1">
                <a:latin typeface="Times New Roman"/>
                <a:cs typeface="Times New Roman"/>
              </a:rPr>
              <a:t>весной</a:t>
            </a:r>
            <a:r>
              <a:rPr lang="en-US" sz="2000" dirty="0">
                <a:latin typeface="Times New Roman"/>
                <a:cs typeface="Times New Roman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18322176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4795FD5-419B-A70E-72FC-857AEB742D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53400" y="1128094"/>
            <a:ext cx="3434180" cy="1415270"/>
          </a:xfrm>
        </p:spPr>
        <p:txBody>
          <a:bodyPr>
            <a:normAutofit fontScale="90000"/>
          </a:bodyPr>
          <a:lstStyle/>
          <a:p>
            <a:r>
              <a:rPr lang="en-US" sz="2800" dirty="0">
                <a:latin typeface="Times New Roman"/>
                <a:ea typeface="+mj-lt"/>
                <a:cs typeface="Times New Roman"/>
              </a:rPr>
              <a:t/>
            </a:r>
            <a:br>
              <a:rPr lang="en-US" sz="2800" dirty="0">
                <a:latin typeface="Times New Roman"/>
                <a:ea typeface="+mj-lt"/>
                <a:cs typeface="Times New Roman"/>
              </a:rPr>
            </a:br>
            <a:r>
              <a:rPr lang="en-US" sz="2800" dirty="0">
                <a:latin typeface="Times New Roman"/>
                <a:ea typeface="+mj-lt"/>
                <a:cs typeface="Times New Roman"/>
              </a:rPr>
              <a:t>Белые </a:t>
            </a:r>
            <a:r>
              <a:rPr lang="en-US" sz="2800" dirty="0" err="1">
                <a:latin typeface="Times New Roman"/>
                <a:ea typeface="+mj-lt"/>
                <a:cs typeface="Times New Roman"/>
              </a:rPr>
              <a:t>розы</a:t>
            </a:r>
            <a:r>
              <a:rPr lang="en-US" sz="2800" dirty="0">
                <a:latin typeface="Times New Roman"/>
                <a:ea typeface="+mj-lt"/>
                <a:cs typeface="Times New Roman"/>
              </a:rPr>
              <a:t> в </a:t>
            </a:r>
            <a:r>
              <a:rPr lang="en-US" sz="2800" dirty="0" err="1">
                <a:latin typeface="Times New Roman"/>
                <a:ea typeface="+mj-lt"/>
                <a:cs typeface="Times New Roman"/>
              </a:rPr>
              <a:t>старинном</a:t>
            </a:r>
            <a:r>
              <a:rPr lang="en-US" sz="2800" dirty="0">
                <a:latin typeface="Times New Roman"/>
                <a:ea typeface="+mj-lt"/>
                <a:cs typeface="Times New Roman"/>
              </a:rPr>
              <a:t> </a:t>
            </a:r>
            <a:r>
              <a:rPr lang="en-US" sz="2800" dirty="0" err="1">
                <a:latin typeface="Times New Roman"/>
                <a:ea typeface="+mj-lt"/>
                <a:cs typeface="Times New Roman"/>
              </a:rPr>
              <a:t>парке</a:t>
            </a:r>
            <a:r>
              <a:rPr lang="en-US" sz="2800" dirty="0">
                <a:latin typeface="Times New Roman"/>
                <a:ea typeface="+mj-lt"/>
                <a:cs typeface="Times New Roman"/>
              </a:rPr>
              <a:t> х. м. 60х80 2026 г.</a:t>
            </a:r>
            <a:endParaRPr lang="en-US" sz="2800">
              <a:latin typeface="Times New Roman"/>
              <a:cs typeface="Times New Roman"/>
            </a:endParaRPr>
          </a:p>
          <a:p>
            <a:endParaRPr lang="en-US" sz="3200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xmlns="" id="{3446385F-2012-0B38-2E3B-BCE274F472C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152" r="2097" b="2"/>
          <a:stretch>
            <a:fillRect/>
          </a:stretch>
        </p:blipFill>
        <p:spPr>
          <a:xfrm>
            <a:off x="-9886" y="10"/>
            <a:ext cx="7572605" cy="6857990"/>
          </a:xfrm>
          <a:prstGeom prst="rect">
            <a:avLst/>
          </a:prstGeom>
        </p:spPr>
      </p:pic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xmlns="" id="{249EDD1B-F94D-B4E6-ACAA-566B9A26FDE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8199390" y="871146"/>
            <a:ext cx="736939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251953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xmlns="" id="{E45CA849-654C-4173-AD99-B3A2528275F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3E23A947-2D45-4208-AE2B-64948C87A3E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587931"/>
            <a:ext cx="128016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xmlns="" id="{44AB6A67-A732-F08B-ADA6-B47C472CDC1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1370" b="2"/>
          <a:stretch>
            <a:fillRect/>
          </a:stretch>
        </p:blipFill>
        <p:spPr>
          <a:xfrm>
            <a:off x="429768" y="1721922"/>
            <a:ext cx="6704891" cy="4520559"/>
          </a:xfrm>
          <a:prstGeom prst="rect">
            <a:avLst/>
          </a:prstGeom>
        </p:spPr>
      </p:pic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xmlns="" id="{E5BBB0F9-6A59-4D02-A9C7-A2D6516684C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7543801" y="1721922"/>
            <a:ext cx="4218432" cy="4520560"/>
          </a:xfrm>
          <a:prstGeom prst="rect">
            <a:avLst/>
          </a:prstGeom>
          <a:ln w="9525">
            <a:solidFill>
              <a:srgbClr val="E1E1E1"/>
            </a:solidFill>
          </a:ln>
          <a:effectLst>
            <a:outerShdw blurRad="50800" dist="38100" dir="2700000" algn="t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xmlns="" id="{5737F7E2-833D-3B78-7E1F-915EE63235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38752" y="2020824"/>
            <a:ext cx="3455097" cy="3959352"/>
          </a:xfrm>
        </p:spPr>
        <p:txBody>
          <a:bodyPr anchor="ctr">
            <a:normAutofit/>
          </a:bodyPr>
          <a:lstStyle/>
          <a:p>
            <a:pPr>
              <a:buFont typeface="Arial"/>
              <a:buChar char="•"/>
            </a:pPr>
            <a:r>
              <a:rPr lang="en-US" sz="2400" dirty="0" err="1">
                <a:latin typeface="Times New Roman"/>
                <a:ea typeface="+mn-lt"/>
                <a:cs typeface="Times New Roman"/>
              </a:rPr>
              <a:t>Феодосия</a:t>
            </a:r>
            <a:r>
              <a:rPr lang="en-US" sz="2400" dirty="0">
                <a:latin typeface="Times New Roman"/>
                <a:ea typeface="+mn-lt"/>
                <a:cs typeface="Times New Roman"/>
              </a:rPr>
              <a:t>. Церковь Иверской Божьей Матери х. м. 40х60 2024 г.</a:t>
            </a:r>
            <a:endParaRPr lang="en-US" sz="2400" dirty="0">
              <a:latin typeface="Times New Roman"/>
              <a:cs typeface="Times New Roman"/>
            </a:endParaRPr>
          </a:p>
          <a:p>
            <a:pPr marL="0" indent="0">
              <a:buNone/>
            </a:pPr>
            <a:endParaRPr lang="en-US" sz="2400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2555761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Slide Background">
            <a:extLst>
              <a:ext uri="{FF2B5EF4-FFF2-40B4-BE49-F238E27FC236}">
                <a16:creationId xmlns:a16="http://schemas.microsoft.com/office/drawing/2014/main" xmlns="" id="{3ECBE1F1-D69B-4AFA-ABD5-8E41720EF6D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xmlns="" id="{0EE64FFD-065C-EB80-9700-2C448092346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4613"/>
          <a:stretch>
            <a:fillRect/>
          </a:stretch>
        </p:blipFill>
        <p:spPr>
          <a:xfrm>
            <a:off x="-1" y="-2"/>
            <a:ext cx="5410198" cy="6858002"/>
          </a:xfrm>
          <a:prstGeom prst="rect">
            <a:avLst/>
          </a:prstGeom>
        </p:spPr>
      </p:pic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xmlns="" id="{603A6265-E10C-4B85-9C20-E75FCAF9CC6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5410197" y="-1"/>
            <a:ext cx="6781802" cy="2286000"/>
          </a:xfrm>
          <a:prstGeom prst="rect">
            <a:avLst/>
          </a:prstGeom>
          <a:ln>
            <a:noFill/>
          </a:ln>
          <a:effectLst>
            <a:outerShdw blurRad="355600" dist="152400" sx="95000" sy="95000" algn="t" rotWithShape="0">
              <a:srgbClr val="000000">
                <a:alpha val="29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13D90397-88D2-77EA-1BFE-DCF86DC106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15317" y="405685"/>
            <a:ext cx="5464968" cy="1559301"/>
          </a:xfrm>
        </p:spPr>
        <p:txBody>
          <a:bodyPr>
            <a:normAutofit/>
          </a:bodyPr>
          <a:lstStyle/>
          <a:p>
            <a:r>
              <a:rPr lang="en-US" sz="2800" dirty="0" err="1">
                <a:latin typeface="Times New Roman"/>
                <a:ea typeface="Calibri"/>
                <a:cs typeface="Times New Roman"/>
              </a:rPr>
              <a:t>Симферополь</a:t>
            </a:r>
            <a:r>
              <a:rPr lang="en-US" sz="2800" dirty="0">
                <a:latin typeface="Times New Roman"/>
                <a:ea typeface="Calibri"/>
                <a:cs typeface="Times New Roman"/>
              </a:rPr>
              <a:t>. </a:t>
            </a:r>
            <a:r>
              <a:rPr lang="en-US" sz="2800" dirty="0" err="1">
                <a:latin typeface="Times New Roman"/>
                <a:ea typeface="Calibri"/>
                <a:cs typeface="Times New Roman"/>
              </a:rPr>
              <a:t>Осенний</a:t>
            </a:r>
            <a:r>
              <a:rPr lang="en-US" sz="2800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800" dirty="0" err="1">
                <a:latin typeface="Times New Roman"/>
                <a:ea typeface="Calibri"/>
                <a:cs typeface="Times New Roman"/>
              </a:rPr>
              <a:t>Салгир</a:t>
            </a:r>
            <a:r>
              <a:rPr lang="en-US" sz="2800" dirty="0">
                <a:latin typeface="Times New Roman"/>
                <a:ea typeface="Calibri"/>
                <a:cs typeface="Times New Roman"/>
              </a:rPr>
              <a:t> х. м. 50х60 2025 г.          </a:t>
            </a:r>
            <a:r>
              <a:rPr lang="en-US" sz="1000" dirty="0">
                <a:solidFill>
                  <a:srgbClr val="FF0000"/>
                </a:solidFill>
                <a:latin typeface="Calibri"/>
                <a:ea typeface="Calibri"/>
                <a:cs typeface="Calibri"/>
              </a:rPr>
              <a:t>                            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xmlns="" id="{8E485B37-CDDE-683B-929D-05206CC699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15317" y="2743200"/>
            <a:ext cx="5247340" cy="3496878"/>
          </a:xfrm>
        </p:spPr>
        <p:txBody>
          <a:bodyPr anchor="ctr">
            <a:normAutofit/>
          </a:bodyPr>
          <a:lstStyle/>
          <a:p>
            <a:r>
              <a:rPr lang="en-US" sz="2000" dirty="0" err="1">
                <a:latin typeface="Times New Roman"/>
                <a:cs typeface="Times New Roman"/>
              </a:rPr>
              <a:t>Любимый</a:t>
            </a:r>
            <a:r>
              <a:rPr lang="en-US" sz="2000" dirty="0">
                <a:latin typeface="Times New Roman"/>
                <a:cs typeface="Times New Roman"/>
              </a:rPr>
              <a:t> и </a:t>
            </a:r>
            <a:r>
              <a:rPr lang="en-US" sz="2000" dirty="0" err="1">
                <a:latin typeface="Times New Roman"/>
                <a:cs typeface="Times New Roman"/>
              </a:rPr>
              <a:t>родной</a:t>
            </a:r>
            <a:r>
              <a:rPr lang="en-US" sz="2000" dirty="0">
                <a:latin typeface="Times New Roman"/>
                <a:cs typeface="Times New Roman"/>
              </a:rPr>
              <a:t> Симферополь. </a:t>
            </a:r>
            <a:r>
              <a:rPr lang="en-US" sz="2000" dirty="0" err="1">
                <a:latin typeface="Times New Roman"/>
                <a:cs typeface="Times New Roman"/>
              </a:rPr>
              <a:t>И,конечно</a:t>
            </a:r>
            <a:r>
              <a:rPr lang="en-US" sz="2000" dirty="0">
                <a:latin typeface="Times New Roman"/>
                <a:cs typeface="Times New Roman"/>
              </a:rPr>
              <a:t> </a:t>
            </a:r>
            <a:r>
              <a:rPr lang="en-US" sz="2000" dirty="0" err="1">
                <a:latin typeface="Times New Roman"/>
                <a:cs typeface="Times New Roman"/>
              </a:rPr>
              <a:t>же</a:t>
            </a:r>
            <a:r>
              <a:rPr lang="en-US" sz="2000" dirty="0">
                <a:latin typeface="Times New Roman"/>
                <a:cs typeface="Times New Roman"/>
              </a:rPr>
              <a:t>, </a:t>
            </a:r>
            <a:r>
              <a:rPr lang="en-US" sz="2000" dirty="0" err="1">
                <a:latin typeface="Times New Roman"/>
                <a:cs typeface="Times New Roman"/>
              </a:rPr>
              <a:t>неизменно</a:t>
            </a:r>
            <a:r>
              <a:rPr lang="en-US" sz="2000" dirty="0">
                <a:latin typeface="Times New Roman"/>
                <a:cs typeface="Times New Roman"/>
              </a:rPr>
              <a:t> </a:t>
            </a:r>
            <a:r>
              <a:rPr lang="en-US" sz="2000" dirty="0" err="1">
                <a:latin typeface="Times New Roman"/>
                <a:cs typeface="Times New Roman"/>
              </a:rPr>
              <a:t>жителей</a:t>
            </a:r>
            <a:r>
              <a:rPr lang="en-US" sz="2000" dirty="0">
                <a:latin typeface="Times New Roman"/>
                <a:cs typeface="Times New Roman"/>
              </a:rPr>
              <a:t> и </a:t>
            </a:r>
            <a:r>
              <a:rPr lang="en-US" sz="2000" dirty="0" err="1">
                <a:latin typeface="Times New Roman"/>
                <a:cs typeface="Times New Roman"/>
              </a:rPr>
              <a:t>гостей</a:t>
            </a:r>
            <a:r>
              <a:rPr lang="en-US" sz="2000" dirty="0">
                <a:latin typeface="Times New Roman"/>
                <a:cs typeface="Times New Roman"/>
              </a:rPr>
              <a:t> </a:t>
            </a:r>
            <a:r>
              <a:rPr lang="en-US" sz="2000" dirty="0" err="1">
                <a:latin typeface="Times New Roman"/>
                <a:cs typeface="Times New Roman"/>
              </a:rPr>
              <a:t>города</a:t>
            </a:r>
            <a:r>
              <a:rPr lang="en-US" sz="2000" dirty="0">
                <a:latin typeface="Times New Roman"/>
                <a:cs typeface="Times New Roman"/>
              </a:rPr>
              <a:t> </a:t>
            </a:r>
            <a:r>
              <a:rPr lang="en-US" sz="2000" dirty="0" err="1">
                <a:latin typeface="Times New Roman"/>
                <a:cs typeface="Times New Roman"/>
              </a:rPr>
              <a:t>радует</a:t>
            </a:r>
            <a:r>
              <a:rPr lang="en-US" sz="2000" dirty="0">
                <a:latin typeface="Times New Roman"/>
                <a:cs typeface="Times New Roman"/>
              </a:rPr>
              <a:t> </a:t>
            </a:r>
            <a:r>
              <a:rPr lang="en-US" sz="2000" dirty="0" err="1">
                <a:latin typeface="Times New Roman"/>
                <a:cs typeface="Times New Roman"/>
              </a:rPr>
              <a:t>река</a:t>
            </a:r>
            <a:r>
              <a:rPr lang="en-US" sz="2000" dirty="0">
                <a:latin typeface="Times New Roman"/>
                <a:cs typeface="Times New Roman"/>
              </a:rPr>
              <a:t> Салгир, </a:t>
            </a:r>
            <a:r>
              <a:rPr lang="en-US" sz="2000" dirty="0" err="1">
                <a:latin typeface="Times New Roman"/>
                <a:cs typeface="Times New Roman"/>
              </a:rPr>
              <a:t>которая</a:t>
            </a:r>
            <a:r>
              <a:rPr lang="en-US" sz="2000" dirty="0">
                <a:latin typeface="Times New Roman"/>
                <a:cs typeface="Times New Roman"/>
              </a:rPr>
              <a:t> </a:t>
            </a:r>
            <a:r>
              <a:rPr lang="en-US" sz="2000" dirty="0" err="1">
                <a:latin typeface="Times New Roman"/>
                <a:cs typeface="Times New Roman"/>
              </a:rPr>
              <a:t>так</a:t>
            </a:r>
            <a:r>
              <a:rPr lang="en-US" sz="2000" dirty="0">
                <a:latin typeface="Times New Roman"/>
                <a:cs typeface="Times New Roman"/>
              </a:rPr>
              <a:t> </a:t>
            </a:r>
            <a:r>
              <a:rPr lang="en-US" sz="2000" dirty="0" err="1">
                <a:latin typeface="Times New Roman"/>
                <a:cs typeface="Times New Roman"/>
              </a:rPr>
              <a:t>же</a:t>
            </a:r>
            <a:r>
              <a:rPr lang="en-US" sz="2000" dirty="0">
                <a:latin typeface="Times New Roman"/>
                <a:cs typeface="Times New Roman"/>
              </a:rPr>
              <a:t> </a:t>
            </a:r>
            <a:r>
              <a:rPr lang="en-US" sz="2000" dirty="0" err="1">
                <a:latin typeface="Times New Roman"/>
                <a:cs typeface="Times New Roman"/>
              </a:rPr>
              <a:t>невероятно</a:t>
            </a:r>
            <a:r>
              <a:rPr lang="en-US" sz="2000" dirty="0">
                <a:latin typeface="Times New Roman"/>
                <a:cs typeface="Times New Roman"/>
              </a:rPr>
              <a:t> </a:t>
            </a:r>
            <a:r>
              <a:rPr lang="en-US" sz="2000" dirty="0" err="1">
                <a:latin typeface="Times New Roman"/>
                <a:cs typeface="Times New Roman"/>
              </a:rPr>
              <a:t>красива</a:t>
            </a:r>
            <a:r>
              <a:rPr lang="en-US" sz="2000" dirty="0">
                <a:latin typeface="Times New Roman"/>
                <a:cs typeface="Times New Roman"/>
              </a:rPr>
              <a:t> в </a:t>
            </a:r>
            <a:r>
              <a:rPr lang="en-US" sz="2000" dirty="0" err="1">
                <a:latin typeface="Times New Roman"/>
                <a:cs typeface="Times New Roman"/>
              </a:rPr>
              <a:t>любое</a:t>
            </a:r>
            <a:r>
              <a:rPr lang="en-US" sz="2000" dirty="0">
                <a:latin typeface="Times New Roman"/>
                <a:cs typeface="Times New Roman"/>
              </a:rPr>
              <a:t> </a:t>
            </a:r>
            <a:r>
              <a:rPr lang="en-US" sz="2000" dirty="0" err="1">
                <a:latin typeface="Times New Roman"/>
                <a:cs typeface="Times New Roman"/>
              </a:rPr>
              <a:t>время</a:t>
            </a:r>
            <a:r>
              <a:rPr lang="en-US" sz="2000" dirty="0">
                <a:latin typeface="Times New Roman"/>
                <a:cs typeface="Times New Roman"/>
              </a:rPr>
              <a:t> </a:t>
            </a:r>
            <a:r>
              <a:rPr lang="en-US" sz="2000" dirty="0" err="1">
                <a:latin typeface="Times New Roman"/>
                <a:cs typeface="Times New Roman"/>
              </a:rPr>
              <a:t>года</a:t>
            </a:r>
            <a:r>
              <a:rPr lang="en-US" sz="2000" dirty="0">
                <a:latin typeface="Times New Roman"/>
                <a:cs typeface="Times New Roman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16440522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3CC1071-28C0-4B5C-090B-3785410BB6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43193" y="489507"/>
            <a:ext cx="3091607" cy="1655483"/>
          </a:xfrm>
        </p:spPr>
        <p:txBody>
          <a:bodyPr anchor="b">
            <a:normAutofit/>
          </a:bodyPr>
          <a:lstStyle/>
          <a:p>
            <a:r>
              <a:rPr lang="en-US" sz="2400" dirty="0" err="1">
                <a:latin typeface="Times New Roman"/>
                <a:ea typeface="+mj-lt"/>
                <a:cs typeface="Times New Roman"/>
              </a:rPr>
              <a:t>Алупка</a:t>
            </a:r>
            <a:r>
              <a:rPr lang="en-US" sz="2400" dirty="0">
                <a:latin typeface="Times New Roman"/>
                <a:ea typeface="+mj-lt"/>
                <a:cs typeface="Times New Roman"/>
              </a:rPr>
              <a:t>. </a:t>
            </a:r>
            <a:r>
              <a:rPr lang="en-US" sz="2400" dirty="0" err="1">
                <a:latin typeface="Times New Roman"/>
                <a:ea typeface="+mj-lt"/>
                <a:cs typeface="Times New Roman"/>
              </a:rPr>
              <a:t>Старый</a:t>
            </a:r>
            <a:r>
              <a:rPr lang="en-US" sz="2400" dirty="0">
                <a:latin typeface="Times New Roman"/>
                <a:ea typeface="+mj-lt"/>
                <a:cs typeface="Times New Roman"/>
              </a:rPr>
              <a:t> </a:t>
            </a:r>
            <a:r>
              <a:rPr lang="en-US" sz="2400" dirty="0" err="1">
                <a:latin typeface="Times New Roman"/>
                <a:ea typeface="+mj-lt"/>
                <a:cs typeface="Times New Roman"/>
              </a:rPr>
              <a:t>дом</a:t>
            </a:r>
            <a:r>
              <a:rPr lang="en-US" sz="2400" dirty="0">
                <a:latin typeface="Times New Roman"/>
                <a:ea typeface="+mj-lt"/>
                <a:cs typeface="Times New Roman"/>
              </a:rPr>
              <a:t> х. м. 40х50 2024 г.  </a:t>
            </a:r>
            <a:endParaRPr lang="en-US" sz="2400">
              <a:latin typeface="Times New Roman"/>
              <a:cs typeface="Times New Roman"/>
            </a:endParaRPr>
          </a:p>
          <a:p>
            <a:endParaRPr lang="en-US" sz="4000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xmlns="" id="{BBD4A51D-36F5-2C77-CD6B-296764E4FA5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4706"/>
          <a:stretch>
            <a:fillRect/>
          </a:stretch>
        </p:blipFill>
        <p:spPr>
          <a:xfrm>
            <a:off x="20" y="431"/>
            <a:ext cx="8115280" cy="6408311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907741FC-B544-4A6E-B831-6789D042333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-1" y="6408741"/>
            <a:ext cx="12191998" cy="457202"/>
          </a:xfrm>
          <a:prstGeom prst="rect">
            <a:avLst/>
          </a:prstGeom>
          <a:gradFill>
            <a:gsLst>
              <a:gs pos="34000">
                <a:srgbClr val="000000">
                  <a:alpha val="96000"/>
                </a:srgbClr>
              </a:gs>
              <a:gs pos="100000">
                <a:schemeClr val="accent1"/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3F0BE7ED-7814-4273-B18A-F26CC038038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-4" y="6408742"/>
            <a:ext cx="8115300" cy="449258"/>
          </a:xfrm>
          <a:prstGeom prst="rect">
            <a:avLst/>
          </a:prstGeom>
          <a:gradFill>
            <a:gsLst>
              <a:gs pos="28000">
                <a:schemeClr val="accent1">
                  <a:lumMod val="75000"/>
                  <a:alpha val="59000"/>
                </a:schemeClr>
              </a:gs>
              <a:gs pos="100000">
                <a:srgbClr val="000000">
                  <a:alpha val="70000"/>
                </a:srgb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61626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xmlns="" id="{9B6A81E7-2A43-4366-8431-1FA7A780A2E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xmlns="" id="{C074978B-C7CA-11A2-36B4-3CDB1BBED75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4607"/>
          <a:stretch>
            <a:fillRect/>
          </a:stretch>
        </p:blipFill>
        <p:spPr>
          <a:xfrm>
            <a:off x="20" y="10"/>
            <a:ext cx="5409897" cy="685799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D09B7001-6C15-47E8-8C3B-A6EB53C98D3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5410200" y="1"/>
            <a:ext cx="6781801" cy="685799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7D3D7337-C310-4B2B-BE2D-98E9D6EC0DC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6096565" y="685800"/>
            <a:ext cx="5409636" cy="5486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7B75D081-2CF9-6AC8-B14C-82CC3E0FBD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46000" y="1038619"/>
            <a:ext cx="4110197" cy="1121846"/>
          </a:xfrm>
        </p:spPr>
        <p:txBody>
          <a:bodyPr anchor="b">
            <a:normAutofit fontScale="90000"/>
          </a:bodyPr>
          <a:lstStyle/>
          <a:p>
            <a:pPr algn="ctr"/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/>
                <a:ea typeface="+mj-lt"/>
                <a:cs typeface="Times New Roman"/>
              </a:rPr>
              <a:t/>
            </a:r>
            <a:b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/>
                <a:ea typeface="+mj-lt"/>
                <a:cs typeface="Times New Roman"/>
              </a:rPr>
            </a:b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/>
                <a:ea typeface="+mj-lt"/>
                <a:cs typeface="Times New Roman"/>
              </a:rPr>
              <a:t/>
            </a:r>
            <a:b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/>
                <a:ea typeface="+mj-lt"/>
                <a:cs typeface="Times New Roman"/>
              </a:rPr>
            </a:b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/>
                <a:ea typeface="+mj-lt"/>
                <a:cs typeface="Times New Roman"/>
              </a:rPr>
              <a:t/>
            </a:r>
            <a:b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/>
                <a:ea typeface="+mj-lt"/>
                <a:cs typeface="Times New Roman"/>
              </a:rPr>
            </a:br>
            <a:r>
              <a:rPr lang="en-US" sz="2400" dirty="0">
                <a:latin typeface="Times New Roman"/>
                <a:ea typeface="+mj-lt"/>
                <a:cs typeface="Times New Roman"/>
              </a:rPr>
              <a:t/>
            </a:r>
            <a:br>
              <a:rPr lang="en-US" sz="2400" dirty="0">
                <a:latin typeface="Times New Roman"/>
                <a:ea typeface="+mj-lt"/>
                <a:cs typeface="Times New Roman"/>
              </a:rPr>
            </a:br>
            <a:r>
              <a:rPr lang="en-US" sz="2400" dirty="0">
                <a:latin typeface="Times New Roman"/>
                <a:ea typeface="+mj-lt"/>
                <a:cs typeface="Times New Roman"/>
              </a:rPr>
              <a:t/>
            </a:r>
            <a:br>
              <a:rPr lang="en-US" sz="2400" dirty="0">
                <a:latin typeface="Times New Roman"/>
                <a:ea typeface="+mj-lt"/>
                <a:cs typeface="Times New Roman"/>
              </a:rPr>
            </a:br>
            <a:r>
              <a:rPr lang="en-US" sz="2400" dirty="0">
                <a:latin typeface="Times New Roman"/>
                <a:ea typeface="+mj-lt"/>
                <a:cs typeface="Times New Roman"/>
              </a:rPr>
              <a:t/>
            </a:r>
            <a:br>
              <a:rPr lang="en-US" sz="2400" dirty="0">
                <a:latin typeface="Times New Roman"/>
                <a:ea typeface="+mj-lt"/>
                <a:cs typeface="Times New Roman"/>
              </a:rPr>
            </a:br>
            <a:r>
              <a:rPr lang="en-US" sz="2400" dirty="0">
                <a:latin typeface="Times New Roman"/>
                <a:ea typeface="+mj-lt"/>
                <a:cs typeface="Times New Roman"/>
              </a:rPr>
              <a:t/>
            </a:r>
            <a:br>
              <a:rPr lang="en-US" sz="2400" dirty="0">
                <a:latin typeface="Times New Roman"/>
                <a:ea typeface="+mj-lt"/>
                <a:cs typeface="Times New Roman"/>
              </a:rPr>
            </a:br>
            <a:r>
              <a:rPr lang="en-US" sz="2400" dirty="0">
                <a:latin typeface="Times New Roman"/>
                <a:ea typeface="+mj-lt"/>
                <a:cs typeface="Times New Roman"/>
              </a:rPr>
              <a:t/>
            </a:r>
            <a:br>
              <a:rPr lang="en-US" sz="2400" dirty="0">
                <a:latin typeface="Times New Roman"/>
                <a:ea typeface="+mj-lt"/>
                <a:cs typeface="Times New Roman"/>
              </a:rPr>
            </a:b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/>
                <a:ea typeface="+mj-lt"/>
                <a:cs typeface="Times New Roman"/>
              </a:rPr>
              <a:t>                                  </a:t>
            </a:r>
            <a:r>
              <a:rPr lang="en-US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imes New Roman"/>
                <a:ea typeface="+mj-lt"/>
                <a:cs typeface="Times New Roman"/>
              </a:rPr>
              <a:t>Благословение</a:t>
            </a: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/>
                <a:ea typeface="+mj-lt"/>
                <a:cs typeface="Times New Roman"/>
              </a:rPr>
              <a:t> </a:t>
            </a:r>
            <a:r>
              <a:rPr lang="en-US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imes New Roman"/>
                <a:ea typeface="+mj-lt"/>
                <a:cs typeface="Times New Roman"/>
              </a:rPr>
              <a:t>на</a:t>
            </a: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/>
                <a:ea typeface="+mj-lt"/>
                <a:cs typeface="Times New Roman"/>
              </a:rPr>
              <a:t> </a:t>
            </a:r>
            <a:r>
              <a:rPr lang="en-US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imes New Roman"/>
                <a:ea typeface="+mj-lt"/>
                <a:cs typeface="Times New Roman"/>
              </a:rPr>
              <a:t>Победу</a:t>
            </a: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/>
                <a:ea typeface="+mj-lt"/>
                <a:cs typeface="Times New Roman"/>
              </a:rPr>
              <a:t> </a:t>
            </a:r>
            <a:r>
              <a:rPr lang="en-US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imes New Roman"/>
                <a:ea typeface="+mj-lt"/>
                <a:cs typeface="Times New Roman"/>
              </a:rPr>
              <a:t>х.см.тех</a:t>
            </a: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/>
                <a:ea typeface="+mj-lt"/>
                <a:cs typeface="Times New Roman"/>
              </a:rPr>
              <a:t>. 100х90 2026 г. </a:t>
            </a:r>
            <a:endParaRPr lang="en-US" sz="2400">
              <a:solidFill>
                <a:schemeClr val="tx1">
                  <a:lumMod val="65000"/>
                  <a:lumOff val="35000"/>
                </a:schemeClr>
              </a:solidFill>
              <a:latin typeface="Times New Roman"/>
              <a:cs typeface="Times New Roman"/>
            </a:endParaRPr>
          </a:p>
          <a:p>
            <a:pPr algn="ctr"/>
            <a:endParaRPr lang="en-US" sz="3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xmlns="" id="{FACF24F2-5967-F67A-C6E9-D900C78162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46001" y="2458095"/>
            <a:ext cx="4110198" cy="3075480"/>
          </a:xfrm>
        </p:spPr>
        <p:txBody>
          <a:bodyPr anchor="t">
            <a:normAutofit/>
          </a:bodyPr>
          <a:lstStyle/>
          <a:p>
            <a:r>
              <a:rPr 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Очень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много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проникновенных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работ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которые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посвящены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вере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Глубокая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 </a:t>
            </a:r>
            <a:r>
              <a:rPr 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тема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и </a:t>
            </a:r>
            <a:r>
              <a:rPr 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сложное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искусство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9766460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xmlns="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287</Words>
  <Application>Microsoft Office PowerPoint</Application>
  <PresentationFormat>Произвольный</PresentationFormat>
  <Paragraphs>41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Тема Office</vt:lpstr>
      <vt:lpstr>"Тайное в явном"</vt:lpstr>
      <vt:lpstr>Биография Аллы Яшиной</vt:lpstr>
      <vt:lpstr>Биография Аллы Яшиной</vt:lpstr>
      <vt:lpstr>Работа А.Яшиной "Глициния в Ливадии". х. м.  70х60 2026 </vt:lpstr>
      <vt:lpstr> Белые розы в старинном парке х. м. 60х80 2026 г. </vt:lpstr>
      <vt:lpstr>Презентация PowerPoint</vt:lpstr>
      <vt:lpstr>Симферополь. Осенний Салгир х. м. 50х60 2025 г.                                      </vt:lpstr>
      <vt:lpstr>Алупка. Старый дом х. м. 40х50 2024 г.   </vt:lpstr>
      <vt:lpstr>                                          Благословение на Победу х.см.тех. 100х90 2026 г.  </vt:lpstr>
      <vt:lpstr>Река Арпатка х.м. 43х53 см. 2026 г.</vt:lpstr>
      <vt:lpstr>Молодильные яблоки х. м. 120х90 2024 г. </vt:lpstr>
      <vt:lpstr>Симеиз. Колоннада с глицинией х. м. 50х70 2026 г. </vt:lpstr>
      <vt:lpstr>Участник СВО. Штурмовик Индык Н.М. х. м. 80х70 2026 г. </vt:lpstr>
      <vt:lpstr>Церковь Архангела Михаила в Алупке х. м. 45х55 2024 г. </vt:lpstr>
      <vt:lpstr>Натюрморт. Маки и лаванда х. м. 60х70 2021 г. </vt:lpstr>
      <vt:lpstr>Презентация PowerPoint</vt:lpstr>
      <vt:lpstr>Каникулы х. м. 80х60 2019 г. 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"Тайное в явном"</dc:title>
  <dc:creator>Пользователь</dc:creator>
  <cp:lastModifiedBy>Пользователь</cp:lastModifiedBy>
  <cp:revision>338</cp:revision>
  <dcterms:created xsi:type="dcterms:W3CDTF">2026-08-26T10:34:33Z</dcterms:created>
  <dcterms:modified xsi:type="dcterms:W3CDTF">2026-08-27T05:55:34Z</dcterms:modified>
</cp:coreProperties>
</file>