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67" r:id="rId5"/>
    <p:sldId id="278" r:id="rId6"/>
    <p:sldId id="266" r:id="rId7"/>
    <p:sldId id="264" r:id="rId8"/>
    <p:sldId id="268" r:id="rId9"/>
    <p:sldId id="279" r:id="rId10"/>
    <p:sldId id="273" r:id="rId11"/>
    <p:sldId id="274" r:id="rId12"/>
    <p:sldId id="275" r:id="rId13"/>
    <p:sldId id="260" r:id="rId14"/>
    <p:sldId id="263" r:id="rId15"/>
    <p:sldId id="269" r:id="rId16"/>
    <p:sldId id="270" r:id="rId17"/>
    <p:sldId id="265" r:id="rId18"/>
    <p:sldId id="280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797F7-FE62-CED6-B2EE-3E151ACC48D5}" v="2662" dt="2026-07-20T12:41:31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37940BB-FBC4-492E-BD92-3B7B914D0E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ru-RU" sz="6600">
                <a:latin typeface="Times New Roman"/>
                <a:cs typeface="Times New Roman"/>
              </a:rPr>
              <a:t>Выставка Связь поколений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ru-RU" dirty="0" smtClean="0">
                <a:latin typeface="Times New Roman"/>
                <a:cs typeface="Times New Roman"/>
              </a:rPr>
              <a:t>Приурочена </a:t>
            </a:r>
            <a:r>
              <a:rPr lang="ru-RU" dirty="0">
                <a:latin typeface="Times New Roman"/>
                <a:cs typeface="Times New Roman"/>
              </a:rPr>
              <a:t>к 8 июля </a:t>
            </a:r>
            <a:r>
              <a:rPr lang="ru-RU" dirty="0" smtClean="0">
                <a:latin typeface="Times New Roman"/>
                <a:cs typeface="Times New Roman"/>
              </a:rPr>
              <a:t>(День семьи, любви </a:t>
            </a:r>
            <a:r>
              <a:rPr lang="ru-RU" dirty="0">
                <a:latin typeface="Times New Roman"/>
                <a:cs typeface="Times New Roman"/>
              </a:rPr>
              <a:t>и </a:t>
            </a:r>
            <a:r>
              <a:rPr lang="ru-RU" dirty="0" smtClean="0">
                <a:latin typeface="Times New Roman"/>
                <a:cs typeface="Times New Roman"/>
              </a:rPr>
              <a:t>верности)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613A7E-8AD2-CD1A-CB0B-8DC19EAC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81333"/>
            <a:ext cx="4087368" cy="5777198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DCD8AD-0218-0327-3A7A-B6FD9CE4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latin typeface="Times New Roman"/>
                <a:cs typeface="Times New Roman"/>
              </a:rPr>
              <a:t>Работа Марины Никитиной "</a:t>
            </a:r>
            <a:r>
              <a:rPr lang="en-US" sz="2800" kern="1200" dirty="0" err="1">
                <a:latin typeface="Times New Roman"/>
                <a:cs typeface="Times New Roman"/>
              </a:rPr>
              <a:t>Шалаш</a:t>
            </a:r>
            <a:r>
              <a:rPr lang="en-US" sz="2800" kern="1200" dirty="0">
                <a:latin typeface="Times New Roman"/>
                <a:cs typeface="Times New Roman"/>
              </a:rPr>
              <a:t>"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4E893F17-E9DC-26D3-2466-89705BF20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7908" y="4890408"/>
            <a:ext cx="2460979" cy="1374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kern="1200" dirty="0" err="1">
                <a:latin typeface="Times New Roman"/>
                <a:cs typeface="Times New Roman"/>
              </a:rPr>
              <a:t>Марина</a:t>
            </a:r>
            <a:r>
              <a:rPr lang="en-US" sz="1600" kern="1200" dirty="0">
                <a:latin typeface="Times New Roman"/>
                <a:cs typeface="Times New Roman"/>
              </a:rPr>
              <a:t> </a:t>
            </a:r>
            <a:r>
              <a:rPr lang="en-US" sz="1600" kern="1200" dirty="0" err="1">
                <a:latin typeface="Times New Roman"/>
                <a:cs typeface="Times New Roman"/>
              </a:rPr>
              <a:t>Никитина</a:t>
            </a:r>
            <a:r>
              <a:rPr lang="en-US" sz="1600" kern="1200" dirty="0">
                <a:latin typeface="Times New Roman"/>
                <a:cs typeface="Times New Roman"/>
              </a:rPr>
              <a:t> - </a:t>
            </a:r>
            <a:r>
              <a:rPr lang="en-US" sz="1600" kern="1200" dirty="0" err="1">
                <a:latin typeface="Times New Roman"/>
                <a:cs typeface="Times New Roman"/>
              </a:rPr>
              <a:t>крымский</a:t>
            </a:r>
            <a:r>
              <a:rPr lang="en-US" sz="1600" kern="1200" dirty="0">
                <a:latin typeface="Times New Roman"/>
                <a:cs typeface="Times New Roman"/>
              </a:rPr>
              <a:t> </a:t>
            </a:r>
            <a:r>
              <a:rPr lang="en-US" sz="1600" kern="1200" dirty="0" err="1">
                <a:latin typeface="Times New Roman"/>
                <a:cs typeface="Times New Roman"/>
              </a:rPr>
              <a:t>художник</a:t>
            </a:r>
            <a:r>
              <a:rPr lang="en-US" sz="1600" kern="1200" dirty="0">
                <a:latin typeface="Times New Roman"/>
                <a:cs typeface="Times New Roman"/>
              </a:rPr>
              <a:t>, </a:t>
            </a:r>
            <a:r>
              <a:rPr lang="en-US" sz="1600" kern="1200" dirty="0" err="1">
                <a:latin typeface="Times New Roman"/>
                <a:cs typeface="Times New Roman"/>
              </a:rPr>
              <a:t>руководитель</a:t>
            </a:r>
            <a:r>
              <a:rPr lang="en-US" sz="1600" kern="1200" dirty="0">
                <a:latin typeface="Times New Roman"/>
                <a:cs typeface="Times New Roman"/>
              </a:rPr>
              <a:t> </a:t>
            </a:r>
            <a:r>
              <a:rPr lang="en-US" sz="1600" kern="1200" dirty="0" err="1">
                <a:latin typeface="Times New Roman"/>
                <a:cs typeface="Times New Roman"/>
              </a:rPr>
              <a:t>арт-студии</a:t>
            </a:r>
            <a:r>
              <a:rPr lang="en-US" sz="1600" kern="1200" dirty="0">
                <a:latin typeface="Times New Roman"/>
                <a:cs typeface="Times New Roman"/>
              </a:rPr>
              <a:t> "</a:t>
            </a:r>
            <a:r>
              <a:rPr lang="en-US" sz="1600" kern="1200" dirty="0" err="1">
                <a:latin typeface="Times New Roman"/>
                <a:cs typeface="Times New Roman"/>
              </a:rPr>
              <a:t>Вишенка</a:t>
            </a:r>
            <a:r>
              <a:rPr lang="en-US" sz="1600" kern="1200" dirty="0">
                <a:latin typeface="Times New Roman"/>
                <a:cs typeface="Times New Roman"/>
              </a:rPr>
              <a:t>".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F2FEAF-C53F-0B23-C280-4D34CC58B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324642"/>
            <a:ext cx="7608304" cy="427967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37296-1521-3D41-902C-2F5B50F5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781" y="1320127"/>
            <a:ext cx="3633019" cy="3049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latin typeface="Times New Roman"/>
                <a:cs typeface="Times New Roman"/>
              </a:rPr>
              <a:t>Ершова Юлия "</a:t>
            </a:r>
            <a:r>
              <a:rPr lang="en-US" sz="2800" kern="1200" dirty="0" err="1">
                <a:latin typeface="Times New Roman"/>
                <a:cs typeface="Times New Roman"/>
              </a:rPr>
              <a:t>Камни</a:t>
            </a:r>
            <a:r>
              <a:rPr lang="en-US" sz="2800" kern="1200" dirty="0">
                <a:latin typeface="Times New Roman"/>
                <a:cs typeface="Times New Roman"/>
              </a:rPr>
              <a:t>"</a:t>
            </a:r>
            <a:r>
              <a:rPr lang="en-US" sz="2800" dirty="0">
                <a:latin typeface="Times New Roman"/>
                <a:cs typeface="Times New Roman"/>
              </a:rPr>
              <a:t/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400" dirty="0" err="1">
                <a:latin typeface="Times New Roman"/>
                <a:ea typeface="Calibri"/>
                <a:cs typeface="Times New Roman"/>
              </a:rPr>
              <a:t>Ершова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Юлия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художник</a:t>
            </a:r>
            <a:r>
              <a:rPr lang="en-US" sz="2400" dirty="0">
                <a:latin typeface="Times New Roman"/>
                <a:cs typeface="Times New Roman"/>
              </a:rPr>
              <a:t> – </a:t>
            </a:r>
            <a:r>
              <a:rPr lang="en-US" sz="2400" dirty="0" err="1">
                <a:latin typeface="Times New Roman"/>
                <a:cs typeface="Times New Roman"/>
              </a:rPr>
              <a:t>преподаватель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Художественн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ой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 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школ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ы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 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/>
            </a:r>
            <a:b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"</a:t>
            </a:r>
            <a:r>
              <a:rPr lang="en-US" sz="2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Мастерская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", 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/>
            </a:r>
            <a:b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</a:b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Симферополь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.</a:t>
            </a:r>
            <a:endParaRPr lang="en-US" sz="2400" kern="1200" dirty="0">
              <a:latin typeface="Times New Roman"/>
              <a:cs typeface="Times New Roman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B92F6F-7E8E-71A1-F4E2-716D221D9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090" y="1114785"/>
            <a:ext cx="6400376" cy="445680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E0FE442-FDE7-03A0-48D0-17C4325DB2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45A187A5-6081-1B66-F1E9-CB90253CCB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122D013-AC81-41D9-9EAC-40AF25940B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692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F6B45D-3013-1CB1-2E0F-F3E0C86C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Работы, посвященные семье.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8D7B3C-137D-E1DE-0374-E4D4B8F5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/>
              <a:t>Поскольку данная выставка приурочена к Дню семьи, любви и верности, то, разумеется</a:t>
            </a:r>
            <a:r>
              <a:rPr lang="ru-RU" dirty="0" smtClean="0"/>
              <a:t>, немалая </a:t>
            </a:r>
            <a:r>
              <a:rPr lang="ru-RU" dirty="0"/>
              <a:t>часть картин посвящена теме любви, заботы и,конечно же, семье. </a:t>
            </a:r>
          </a:p>
          <a:p>
            <a:pPr marL="0" indent="0">
              <a:buNone/>
            </a:pPr>
            <a:r>
              <a:rPr lang="ru-RU" dirty="0"/>
              <a:t>К ним относятся произведения художника Ирины Фомичевой "Прощание на перроне", Артура Наджимидинова "Счастливые бабушка и дедушка", "Улочки Бахчисарая"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191247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F99D80-5808-E2C6-3BE0-2FDCB0F7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 err="1">
                <a:latin typeface="Times New Roman"/>
                <a:cs typeface="Times New Roman"/>
              </a:rPr>
              <a:t>Фомичева</a:t>
            </a:r>
            <a:r>
              <a:rPr lang="en-US" sz="3100" dirty="0">
                <a:latin typeface="Times New Roman"/>
                <a:cs typeface="Times New Roman"/>
              </a:rPr>
              <a:t> </a:t>
            </a:r>
            <a:r>
              <a:rPr lang="en-US" sz="3100" dirty="0" err="1" smtClean="0">
                <a:latin typeface="Times New Roman"/>
                <a:cs typeface="Times New Roman"/>
              </a:rPr>
              <a:t>Ирина</a:t>
            </a:r>
            <a:r>
              <a:rPr lang="ru-RU" sz="3100" dirty="0" smtClean="0">
                <a:latin typeface="Times New Roman"/>
                <a:cs typeface="Times New Roman"/>
              </a:rPr>
              <a:t>.</a:t>
            </a:r>
            <a:r>
              <a:rPr lang="en-US" sz="3100" dirty="0" smtClean="0">
                <a:latin typeface="Times New Roman"/>
                <a:cs typeface="Times New Roman"/>
              </a:rPr>
              <a:t> </a:t>
            </a:r>
            <a:r>
              <a:rPr lang="en-US" sz="3100" dirty="0">
                <a:latin typeface="Times New Roman"/>
                <a:cs typeface="Times New Roman"/>
              </a:rPr>
              <a:t>"</a:t>
            </a:r>
            <a:r>
              <a:rPr lang="en-US" sz="3100" dirty="0" err="1">
                <a:latin typeface="Times New Roman"/>
                <a:cs typeface="Times New Roman"/>
              </a:rPr>
              <a:t>Прощание</a:t>
            </a:r>
            <a:r>
              <a:rPr lang="en-US" sz="3100" dirty="0">
                <a:latin typeface="Times New Roman"/>
                <a:cs typeface="Times New Roman"/>
              </a:rPr>
              <a:t> </a:t>
            </a:r>
            <a:r>
              <a:rPr lang="en-US" sz="3100" dirty="0" err="1">
                <a:latin typeface="Times New Roman"/>
                <a:cs typeface="Times New Roman"/>
              </a:rPr>
              <a:t>на</a:t>
            </a:r>
            <a:r>
              <a:rPr lang="en-US" sz="3100" dirty="0">
                <a:latin typeface="Times New Roman"/>
                <a:cs typeface="Times New Roman"/>
              </a:rPr>
              <a:t> </a:t>
            </a:r>
            <a:r>
              <a:rPr lang="en-US" sz="3100" dirty="0" err="1">
                <a:latin typeface="Times New Roman"/>
                <a:cs typeface="Times New Roman"/>
              </a:rPr>
              <a:t>перроне</a:t>
            </a:r>
            <a:r>
              <a:rPr lang="en-US" sz="3100" dirty="0">
                <a:latin typeface="Times New Roman"/>
                <a:cs typeface="Times New Roman"/>
              </a:rPr>
              <a:t>"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7BF85B4-F943-87BF-5B2F-F84312BF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2" r="18164" b="-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25AFC1A9-DB6D-4AAA-850D-16E3E9625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000" dirty="0" smtClean="0">
                <a:latin typeface="Times New Roman"/>
                <a:cs typeface="Times New Roman"/>
              </a:rPr>
              <a:t>Ирина Фомичева -</a:t>
            </a:r>
            <a:r>
              <a:rPr lang="ru-RU" sz="2000" dirty="0">
                <a:latin typeface="Times New Roman"/>
                <a:cs typeface="Times New Roman"/>
              </a:rPr>
              <a:t>х</a:t>
            </a:r>
            <a:r>
              <a:rPr lang="en-US" sz="2000" dirty="0" err="1" smtClean="0">
                <a:latin typeface="Times New Roman"/>
                <a:cs typeface="Times New Roman"/>
              </a:rPr>
              <a:t>удожник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– </a:t>
            </a:r>
            <a:r>
              <a:rPr lang="en-US" sz="2000" dirty="0" err="1">
                <a:latin typeface="Times New Roman"/>
                <a:cs typeface="Times New Roman"/>
              </a:rPr>
              <a:t>оформитель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специалист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по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экспозиционной</a:t>
            </a:r>
            <a:r>
              <a:rPr lang="en-US" sz="2000" dirty="0">
                <a:latin typeface="Times New Roman"/>
                <a:cs typeface="Times New Roman"/>
              </a:rPr>
              <a:t> и </a:t>
            </a:r>
            <a:r>
              <a:rPr lang="en-US" sz="2000" dirty="0" smtClean="0">
                <a:latin typeface="Times New Roman"/>
                <a:cs typeface="Times New Roman"/>
              </a:rPr>
              <a:t>в</a:t>
            </a:r>
            <a:r>
              <a:rPr lang="ru-RU" sz="2000" dirty="0" smtClean="0">
                <a:latin typeface="Times New Roman"/>
                <a:cs typeface="Times New Roman"/>
              </a:rPr>
              <a:t>ы</a:t>
            </a:r>
            <a:r>
              <a:rPr lang="en-US" sz="2000" dirty="0" err="1" smtClean="0">
                <a:latin typeface="Times New Roman"/>
                <a:cs typeface="Times New Roman"/>
              </a:rPr>
              <a:t>ставочной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деятельности</a:t>
            </a:r>
            <a:r>
              <a:rPr lang="ru-RU" sz="2000" dirty="0" smtClean="0">
                <a:latin typeface="Times New Roman"/>
                <a:cs typeface="Times New Roman"/>
              </a:rPr>
              <a:t> м</a:t>
            </a:r>
            <a:r>
              <a:rPr lang="en-US" sz="2000" dirty="0" err="1" smtClean="0">
                <a:latin typeface="Times New Roman"/>
                <a:cs typeface="Times New Roman"/>
              </a:rPr>
              <a:t>узе</a:t>
            </a:r>
            <a:r>
              <a:rPr lang="ru-RU" sz="2000" dirty="0" smtClean="0">
                <a:latin typeface="Times New Roman"/>
                <a:cs typeface="Times New Roman"/>
              </a:rPr>
              <a:t>я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истории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города</a:t>
            </a:r>
            <a:r>
              <a:rPr lang="en-US" sz="2000" dirty="0">
                <a:latin typeface="Times New Roman"/>
                <a:cs typeface="Times New Roman"/>
              </a:rPr>
              <a:t> Симферополя.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9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42E16F-7343-407A-F7B9-2CFE3628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latin typeface="Times New Roman"/>
                <a:cs typeface="Times New Roman"/>
              </a:rPr>
              <a:t>Артур Наджимидинов "Счастливые бабушка и дедушка"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9F6B11F-03D3-922F-BEFB-C2CE641C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8" r="-1" b="23783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503BFE4-729B-D9D0-C17B-501E6AF112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D42336AE-FACB-B7D2-3E77-31F298BD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400" b="1" dirty="0">
              <a:latin typeface="Calibri"/>
              <a:ea typeface="Calibri"/>
              <a:cs typeface="Calibri"/>
            </a:endParaRPr>
          </a:p>
          <a:p>
            <a:endParaRPr lang="en-US" sz="1400" b="1" dirty="0">
              <a:latin typeface="Calibri"/>
              <a:ea typeface="Calibri"/>
              <a:cs typeface="Calibri"/>
            </a:endParaRPr>
          </a:p>
          <a:p>
            <a:endParaRPr lang="en-US" sz="1400" b="1" dirty="0">
              <a:latin typeface="Calibri"/>
              <a:ea typeface="Calibri"/>
              <a:cs typeface="Calibri"/>
            </a:endParaRPr>
          </a:p>
          <a:p>
            <a:r>
              <a:rPr lang="en-US" sz="2400" dirty="0" err="1">
                <a:latin typeface="Times New Roman"/>
                <a:ea typeface="Calibri"/>
                <a:cs typeface="Times New Roman"/>
              </a:rPr>
              <a:t>Наджимидинов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Артур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Александрович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художник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Член </a:t>
            </a:r>
            <a:r>
              <a:rPr lang="en-US" sz="2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Союза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 </a:t>
            </a:r>
            <a:r>
              <a:rPr lang="en-US" sz="2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художников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 </a:t>
            </a:r>
            <a:r>
              <a:rPr lang="en-US" sz="2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Республики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Крым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,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 </a:t>
            </a:r>
            <a:r>
              <a:rPr lang="en-US" sz="2400" dirty="0" err="1">
                <a:latin typeface="Times New Roman"/>
                <a:cs typeface="Times New Roman"/>
              </a:rPr>
              <a:t>Симферополь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936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3026F4-87B2-C748-7023-E6379FE6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 fontScale="90000"/>
          </a:bodyPr>
          <a:lstStyle/>
          <a:p>
            <a:r>
              <a:rPr lang="ru-RU" sz="3100" dirty="0"/>
              <a:t>Работа Артура </a:t>
            </a:r>
            <a:r>
              <a:rPr lang="ru-RU" sz="3100" dirty="0" err="1"/>
              <a:t>Наджимидинова</a:t>
            </a:r>
            <a:r>
              <a:rPr lang="ru-RU" sz="3100" dirty="0"/>
              <a:t> "Девушка с </a:t>
            </a:r>
            <a:r>
              <a:rPr lang="ru-RU" sz="3100" dirty="0" smtClean="0"/>
              <a:t>гранатами».</a:t>
            </a:r>
            <a:endParaRPr lang="ru-RU" sz="3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D19084D-BCE9-55DF-47F2-F86ECA74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4382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D65C01C-2F5D-09CF-AA01-1C094E93A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Наджимидинов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en-US" sz="2400" dirty="0" err="1" smtClean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Артур</a:t>
            </a:r>
            <a:r>
              <a:rPr lang="ru-RU" sz="2400" dirty="0" smtClean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Александрович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, 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художник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. </a:t>
            </a:r>
            <a:endParaRPr lang="ru-RU" sz="2400" dirty="0" smtClean="0">
              <a:solidFill>
                <a:schemeClr val="tx1">
                  <a:alpha val="80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Член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Союза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художников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 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Республики</a:t>
            </a:r>
            <a:r>
              <a:rPr lang="ru-RU" sz="2400" dirty="0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Крым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. 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Симферополь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.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890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CAD20A5-B9BF-4C29-B1C0-882CF36B4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A127E20-75D2-6EC8-36E3-AA6BF4029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7289"/>
          <a:stretch>
            <a:fillRect/>
          </a:stretch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7283847B-B7B4-4D47-875A-C45ADEF4C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FEEBE6-B8CF-FCA8-CCD8-98E5D9AE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578" y="1259958"/>
            <a:ext cx="4253022" cy="2466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28600" indent="-228600">
              <a:spcBef>
                <a:spcPts val="1000"/>
              </a:spcBef>
            </a:pPr>
            <a:r>
              <a:rPr lang="ru-RU" sz="32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  </a:t>
            </a:r>
            <a:r>
              <a:rPr lang="en-US" sz="3200" dirty="0" err="1" smtClean="0">
                <a:solidFill>
                  <a:srgbClr val="595959"/>
                </a:solidFill>
                <a:latin typeface="Times New Roman"/>
                <a:cs typeface="Times New Roman"/>
              </a:rPr>
              <a:t>Работа</a:t>
            </a:r>
            <a:r>
              <a:rPr lang="en-US" sz="32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595959"/>
                </a:solidFill>
                <a:latin typeface="Times New Roman"/>
                <a:cs typeface="Times New Roman"/>
              </a:rPr>
              <a:t>Артура</a:t>
            </a:r>
            <a:r>
              <a:rPr lang="ru-RU" sz="32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595959"/>
                </a:solidFill>
                <a:latin typeface="Times New Roman"/>
                <a:cs typeface="Times New Roman"/>
              </a:rPr>
              <a:t>Наджимидинова</a:t>
            </a:r>
            <a:r>
              <a:rPr lang="en-US" sz="32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>
                <a:solidFill>
                  <a:srgbClr val="595959"/>
                </a:solidFill>
                <a:latin typeface="Times New Roman"/>
                <a:cs typeface="Times New Roman"/>
              </a:rPr>
              <a:t>"</a:t>
            </a:r>
            <a:r>
              <a:rPr lang="en-US" sz="3200" dirty="0" err="1">
                <a:solidFill>
                  <a:srgbClr val="595959"/>
                </a:solidFill>
                <a:latin typeface="Times New Roman"/>
                <a:cs typeface="Times New Roman"/>
              </a:rPr>
              <a:t>Улочки</a:t>
            </a:r>
            <a:r>
              <a:rPr lang="en-US" sz="32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595959"/>
                </a:solidFill>
                <a:latin typeface="Times New Roman"/>
                <a:cs typeface="Times New Roman"/>
              </a:rPr>
              <a:t>Бахчисарая</a:t>
            </a:r>
            <a:r>
              <a:rPr lang="ru-RU" sz="32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».</a:t>
            </a:r>
            <a:r>
              <a:rPr lang="en-US" sz="3200" dirty="0">
                <a:latin typeface="Times New Roman"/>
                <a:cs typeface="Times New Roman"/>
              </a:rPr>
              <a:t/>
            </a:r>
            <a:br>
              <a:rPr lang="en-US" sz="3200" dirty="0">
                <a:latin typeface="Times New Roman"/>
                <a:cs typeface="Times New Roman"/>
              </a:rPr>
            </a:b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715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BFCD59-D895-84B0-DD34-77FF711D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ru-RU" sz="3700" dirty="0">
                <a:latin typeface="Times New Roman"/>
                <a:cs typeface="Times New Roman"/>
              </a:rPr>
              <a:t>"Дарий" Работа Ольги </a:t>
            </a:r>
            <a:r>
              <a:rPr lang="ru-RU" sz="3700" dirty="0" smtClean="0">
                <a:latin typeface="Times New Roman"/>
                <a:cs typeface="Times New Roman"/>
              </a:rPr>
              <a:t>Алиевой.</a:t>
            </a:r>
            <a:endParaRPr lang="ru-RU" sz="3700" dirty="0">
              <a:latin typeface="Times New Roman"/>
              <a:cs typeface="Times New Roman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38C2CAF-53E4-C23C-EBCA-DD2710AE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" r="-1" b="-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CF2E8BF8-1509-4F7B-D20A-4B1F2B068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 err="1">
                <a:latin typeface="Times New Roman"/>
                <a:cs typeface="Times New Roman"/>
              </a:rPr>
              <a:t>Ольга</a:t>
            </a:r>
            <a:r>
              <a:rPr lang="en-US" sz="1700" dirty="0">
                <a:latin typeface="Times New Roman"/>
                <a:cs typeface="Times New Roman"/>
              </a:rPr>
              <a:t> Алиева -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 </a:t>
            </a:r>
            <a:r>
              <a:rPr lang="ru-RU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ж</a:t>
            </a:r>
            <a:r>
              <a:rPr lang="en-US" sz="1700" dirty="0" err="1" smtClean="0">
                <a:highlight>
                  <a:srgbClr val="FFFFFF"/>
                </a:highlight>
                <a:latin typeface="Times New Roman"/>
                <a:cs typeface="Times New Roman"/>
              </a:rPr>
              <a:t>ивописец</a:t>
            </a:r>
            <a:r>
              <a:rPr lang="en-US" sz="1700" dirty="0" smtClean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(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настенная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роспись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,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масло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),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иконописец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(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яичная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темпера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),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график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(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соус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,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пастель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),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педагог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(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изобразительное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искусство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).Член Всероссийской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творческой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общественной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организации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«Союз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художников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России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» Республики </a:t>
            </a:r>
            <a:r>
              <a:rPr lang="en-US" sz="1700" dirty="0" err="1">
                <a:highlight>
                  <a:srgbClr val="FFFFFF"/>
                </a:highlight>
                <a:latin typeface="Times New Roman"/>
                <a:cs typeface="Times New Roman"/>
              </a:rPr>
              <a:t>Крым</a:t>
            </a:r>
            <a:r>
              <a:rPr lang="en-US" sz="1700" dirty="0">
                <a:highlight>
                  <a:srgbClr val="FFFFFF"/>
                </a:highlight>
                <a:latin typeface="Times New Roman"/>
                <a:cs typeface="Times New Roman"/>
              </a:rPr>
              <a:t> с 2024г.</a:t>
            </a:r>
            <a:r>
              <a:rPr lang="en-US" sz="1700" b="1" dirty="0"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endParaRPr lang="en-US" sz="1700" dirty="0">
              <a:highlight>
                <a:srgbClr val="FFFFFF"/>
              </a:highlight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0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1D34770-47A8-402C-AF23-2B653F2D8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89B6A5-72BF-677F-4B39-8879E0C2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/>
                <a:cs typeface="Times New Roman"/>
              </a:rPr>
              <a:t>"Девочка </a:t>
            </a:r>
            <a:r>
              <a:rPr lang="ru-RU" sz="4000" dirty="0" smtClean="0">
                <a:latin typeface="Times New Roman"/>
                <a:cs typeface="Times New Roman"/>
              </a:rPr>
              <a:t>– апрель». Вера Ершова</a:t>
            </a:r>
            <a:endParaRPr lang="ru-RU" sz="4000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689B15-5E1F-CA47-AE5C-F510C39E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b="1">
                <a:latin typeface="Times New Roman"/>
                <a:ea typeface="Calibri"/>
                <a:cs typeface="Times New Roman"/>
              </a:rPr>
              <a:t>Ершова Вера Викторовна</a:t>
            </a:r>
            <a:r>
              <a:rPr lang="ru-RU" sz="2000">
                <a:latin typeface="Times New Roman"/>
                <a:ea typeface="Calibri"/>
                <a:cs typeface="Times New Roman"/>
              </a:rPr>
              <a:t>, </a:t>
            </a:r>
            <a:r>
              <a:rPr lang="ru-RU" sz="2000">
                <a:latin typeface="Times New Roman"/>
                <a:cs typeface="Times New Roman"/>
              </a:rPr>
              <a:t>художник-график, преподаватель курса по комиксам в студии "Перспектива". Симферополь. Работает с графикой и живописью.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31CA24-C853-23BF-DCDC-AE2F3627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30" r="2" b="2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898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7F3524F-FEBF-651A-385B-F699C9A93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501F7D-2E74-EA12-4E19-39FE2386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ru-RU" sz="3700">
                <a:latin typeface="Times New Roman"/>
                <a:cs typeface="Times New Roman"/>
              </a:rPr>
              <a:t>Выставка "Связь поколений"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F4148E-8876-B1F3-5AC5-DB4EAC63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11" r="17755" b="-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F92777-F8FC-78F7-AD9D-EE1934AE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900"/>
              <a:t> </a:t>
            </a:r>
            <a:r>
              <a:rPr lang="ru-RU" sz="1900">
                <a:latin typeface="Times New Roman"/>
                <a:cs typeface="Times New Roman"/>
              </a:rPr>
              <a:t>8 июля в Музее истории города Симферополя состоялось открытие выставки "Связь поколений", которая посвящена Дню семьи, любви и верности. На выставке представлено 45 работ художников - педагогов, которые не только используют свой дар, но и обучают других живописи.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B00619-894F-7162-3336-573FB7E5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ru-RU" sz="3900" dirty="0">
                <a:latin typeface="Times New Roman"/>
                <a:cs typeface="Times New Roman"/>
              </a:rPr>
              <a:t>Чему посвящена выставка "Связь </a:t>
            </a:r>
            <a:r>
              <a:rPr lang="ru-RU" sz="3900">
                <a:latin typeface="Times New Roman"/>
                <a:cs typeface="Times New Roman"/>
              </a:rPr>
              <a:t>поколений?"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1E4F5E-2E65-5993-6E7E-B78B0FA6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28" r="1" b="1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B78A60-B59C-A665-3DD8-AAF1CB0E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7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Выставка примечательна  тем, что здесь нет единой композиции, концепции или тематики. Здесь талантливые художники знакомят нас со своим собственным видением мира посредством главного в их жизни – творчества. Выставка несет в себе многоплановость техник и направлений.</a:t>
            </a:r>
          </a:p>
          <a:p>
            <a:r>
              <a:rPr lang="ru-RU" sz="17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Работы, выполненные в технике "натюрморт", портретная живопись, пейзажи объединяет одно: художник, как наставник, передает свои знания и навыки ученику.  Рассмотрим работы авторов произведений и техники, в которых они выполнены.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2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C4A77-C096-BBEF-8CB3-16E32914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/>
                <a:cs typeface="Times New Roman"/>
              </a:rPr>
              <a:t>Натюрморт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7C9E1E-1040-F77C-B4D7-820653BC4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just"/>
            <a:endParaRPr lang="ru-RU" sz="1400" dirty="0">
              <a:latin typeface="Times New Roman"/>
              <a:cs typeface="Times New Roman"/>
            </a:endParaRPr>
          </a:p>
          <a:p>
            <a:pPr algn="just"/>
            <a:r>
              <a:rPr lang="ru-RU" sz="2000" b="1">
                <a:latin typeface="Times New Roman"/>
                <a:cs typeface="Times New Roman"/>
              </a:rPr>
              <a:t>Натюрморт – это жанр изобразительного искусства, в котором изображаются неодушевлённые предметы: цветы, фрукты, посуда, книги, музыкальные инструменты и другие объекты материального мира. Название происходит от французского nature morte («мёртвая природа») или итальянского natura morta. В странах Северной Европы использовался термин stilleven («тихая жизнь»).</a:t>
            </a:r>
          </a:p>
          <a:p>
            <a:pPr algn="just"/>
            <a:r>
              <a:rPr lang="ru-RU" sz="2000" b="1">
                <a:latin typeface="Times New Roman"/>
                <a:cs typeface="Times New Roman"/>
              </a:rPr>
              <a:t>Как самостоятельный жанр натюрморт сформировался в XVI–XVII веках в Европе, особенно в Нидерландах.  </a:t>
            </a:r>
          </a:p>
          <a:p>
            <a:pPr algn="just"/>
            <a:r>
              <a:rPr lang="ru-RU" sz="2000" b="1">
                <a:latin typeface="Times New Roman"/>
                <a:cs typeface="Times New Roman"/>
              </a:rPr>
              <a:t>На данной выставке можно ознакомиться с такими работами, как «Натюрморт с самоваром» Ахтямовой Д.С., а также три работы Марины Кравченко «Натюрморт», «Натюрморт с керосиновой лампой» и «Пастельный натюрморт». Цветочные композиции также пленят своей красотой. Это работы Коркишко В.О. «Маки», картина «Розы» Ершовой Ю.А., работы Нонны Гендиной «Маки», Галины Свиридовой «Ромашки» и Мартыщук-Костюченко «Летний натюрморт».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20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F828D28-8E09-41CC-8229-3070B5467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D896C5-7523-6249-9836-C44859DF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B012D8-7F27-4758-9AC6-C889B154BD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05CE90-DC9A-71FF-B6B7-BBEAFD36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Times New Roman"/>
                <a:cs typeface="Times New Roman"/>
              </a:rPr>
              <a:t>Ершова Юлия "</a:t>
            </a:r>
            <a:r>
              <a:rPr lang="en-US" sz="5200" dirty="0" err="1">
                <a:solidFill>
                  <a:srgbClr val="FFFFFF"/>
                </a:solidFill>
                <a:latin typeface="Times New Roman"/>
                <a:cs typeface="Times New Roman"/>
              </a:rPr>
              <a:t>Розы</a:t>
            </a:r>
            <a:r>
              <a:rPr lang="en-US" sz="5200" dirty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6BD73A-AA0C-9469-3009-0B4CA43D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551037"/>
            <a:ext cx="5841364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Юлия Ершова 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художник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преподаватель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Художественная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школа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  "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Мастерская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", 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Симферополь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63B759-00FC-46D1-9898-8E8625268F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15B41783-412E-6478-42D3-D74702D13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171" y="1128094"/>
            <a:ext cx="3412409" cy="1299156"/>
          </a:xfrm>
        </p:spPr>
        <p:txBody>
          <a:bodyPr anchor="t">
            <a:normAutofit fontScale="90000"/>
          </a:bodyPr>
          <a:lstStyle/>
          <a:p>
            <a:r>
              <a:rPr lang="ru-RU" sz="3200" dirty="0">
                <a:latin typeface="Times New Roman"/>
                <a:cs typeface="Times New Roman"/>
              </a:rPr>
              <a:t>"Маки и </a:t>
            </a:r>
            <a:r>
              <a:rPr lang="ru-RU" sz="3200" dirty="0" smtClean="0">
                <a:latin typeface="Times New Roman"/>
                <a:cs typeface="Times New Roman"/>
              </a:rPr>
              <a:t>ромашки». </a:t>
            </a:r>
            <a:r>
              <a:rPr lang="ru-RU" sz="3200" dirty="0">
                <a:latin typeface="Times New Roman"/>
                <a:cs typeface="Times New Roman"/>
              </a:rPr>
              <a:t/>
            </a:r>
            <a:br>
              <a:rPr lang="ru-RU" sz="3200" dirty="0">
                <a:latin typeface="Times New Roman"/>
                <a:cs typeface="Times New Roman"/>
              </a:rPr>
            </a:br>
            <a:r>
              <a:rPr lang="ru-RU" sz="3200" dirty="0">
                <a:latin typeface="Times New Roman"/>
                <a:cs typeface="Times New Roman"/>
              </a:rPr>
              <a:t>Виктория Коркишко 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39D7652D-BCD6-F4B5-C85A-CE439FBE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01" r="17588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49EDD1B-F94D-B4E6-ACAA-566B9A26FD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9B461888-4B24-65FC-672D-50FC42D4C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 err="1" smtClean="0">
                <a:latin typeface="Times New Roman"/>
                <a:cs typeface="Times New Roman"/>
              </a:rPr>
              <a:t>Виктория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Коркишко</a:t>
            </a:r>
            <a:r>
              <a:rPr lang="en-US" sz="1800" dirty="0">
                <a:latin typeface="Times New Roman"/>
                <a:cs typeface="Times New Roman"/>
              </a:rPr>
              <a:t> - 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член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Всероссийской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творческой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общественной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организации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«Союз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художников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России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»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Крымское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Республиканское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отделение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. Член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международной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ассоциации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изобразительных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искусств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— АИАП </a:t>
            </a:r>
            <a:r>
              <a:rPr lang="en-US" sz="1800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ЮНЕСКО</a:t>
            </a:r>
            <a:r>
              <a:rPr lang="ru-RU" sz="1800" dirty="0" smtClean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. </a:t>
            </a:r>
            <a:r>
              <a:rPr lang="en-US" sz="1800" dirty="0" err="1" smtClean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Член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  Международного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союза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педагогов-художников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.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455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97199-900A-A867-18D7-70F37BE5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latin typeface="Times New Roman"/>
                <a:cs typeface="Times New Roman"/>
              </a:rPr>
              <a:t>Работа</a:t>
            </a:r>
            <a:r>
              <a:rPr lang="en-US" sz="3200" kern="1200" dirty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М</a:t>
            </a:r>
            <a:r>
              <a:rPr lang="ru-RU" sz="3200" dirty="0" err="1" smtClean="0">
                <a:latin typeface="Times New Roman"/>
                <a:cs typeface="Times New Roman"/>
              </a:rPr>
              <a:t>арины</a:t>
            </a:r>
            <a:r>
              <a:rPr lang="en-US" sz="3200" kern="1200" dirty="0" smtClean="0">
                <a:latin typeface="Times New Roman"/>
                <a:cs typeface="Times New Roman"/>
              </a:rPr>
              <a:t> </a:t>
            </a:r>
            <a:r>
              <a:rPr lang="en-US" sz="3200" kern="1200" dirty="0" err="1">
                <a:latin typeface="Times New Roman"/>
                <a:cs typeface="Times New Roman"/>
              </a:rPr>
              <a:t>Кравченко</a:t>
            </a:r>
            <a:r>
              <a:rPr lang="en-US" sz="3200" kern="1200" dirty="0">
                <a:latin typeface="Times New Roman"/>
                <a:cs typeface="Times New Roman"/>
              </a:rPr>
              <a:t> "</a:t>
            </a:r>
            <a:r>
              <a:rPr lang="en-US" sz="3200" kern="1200" dirty="0" err="1">
                <a:latin typeface="Times New Roman"/>
                <a:cs typeface="Times New Roman"/>
              </a:rPr>
              <a:t>Натюрморт</a:t>
            </a:r>
            <a:r>
              <a:rPr lang="en-US" sz="3200" kern="1200" dirty="0">
                <a:latin typeface="Times New Roman"/>
                <a:cs typeface="Times New Roman"/>
              </a:rPr>
              <a:t> с </a:t>
            </a:r>
            <a:r>
              <a:rPr lang="en-US" sz="3200" kern="1200" dirty="0" err="1">
                <a:latin typeface="Times New Roman"/>
                <a:cs typeface="Times New Roman"/>
              </a:rPr>
              <a:t>керосиновой</a:t>
            </a:r>
            <a:r>
              <a:rPr lang="en-US" sz="3200" kern="1200" dirty="0">
                <a:latin typeface="Times New Roman"/>
                <a:cs typeface="Times New Roman"/>
              </a:rPr>
              <a:t> </a:t>
            </a:r>
            <a:r>
              <a:rPr lang="en-US" sz="3200" kern="1200" dirty="0" err="1">
                <a:latin typeface="Times New Roman"/>
                <a:cs typeface="Times New Roman"/>
              </a:rPr>
              <a:t>лампой</a:t>
            </a:r>
            <a:r>
              <a:rPr lang="en-US" sz="3200" kern="1200" dirty="0">
                <a:latin typeface="Times New Roman"/>
                <a:cs typeface="Times New Roman"/>
              </a:rPr>
              <a:t>"</a:t>
            </a:r>
          </a:p>
        </p:txBody>
      </p:sp>
      <p:sp>
        <p:nvSpPr>
          <p:cNvPr id="84" name="Content Placeholder 30">
            <a:extLst>
              <a:ext uri="{FF2B5EF4-FFF2-40B4-BE49-F238E27FC236}">
                <a16:creationId xmlns:a16="http://schemas.microsoft.com/office/drawing/2014/main" xmlns="" id="{BE8B1D11-48E2-03BB-94CE-EC76825C2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endParaRPr lang="en-US" sz="1400" b="1" dirty="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endParaRPr lang="en-US" sz="1400" b="1" dirty="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endParaRPr lang="en-US" sz="1400" b="1" dirty="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r>
              <a:rPr lang="en-US" sz="2400" dirty="0">
                <a:highlight>
                  <a:srgbClr val="FFFFFF"/>
                </a:highlight>
                <a:latin typeface="Times New Roman"/>
                <a:cs typeface="Times New Roman"/>
              </a:rPr>
              <a:t>Кравченко Марина Анатольевна, </a:t>
            </a:r>
            <a:r>
              <a:rPr lang="en-US" sz="2400" dirty="0" err="1">
                <a:highlight>
                  <a:srgbClr val="FFFFFF"/>
                </a:highlight>
                <a:latin typeface="Times New Roman"/>
                <a:cs typeface="Times New Roman"/>
              </a:rPr>
              <a:t>художник-педагог</a:t>
            </a:r>
            <a:r>
              <a:rPr lang="en-US" sz="2400" dirty="0">
                <a:highlight>
                  <a:srgbClr val="FFFFFF"/>
                </a:highlight>
                <a:latin typeface="Times New Roman"/>
                <a:cs typeface="Times New Roman"/>
              </a:rPr>
              <a:t>. г. </a:t>
            </a:r>
            <a:r>
              <a:rPr lang="en-US" sz="2400" dirty="0" err="1">
                <a:highlight>
                  <a:srgbClr val="FFFFFF"/>
                </a:highlight>
                <a:latin typeface="Times New Roman"/>
                <a:cs typeface="Times New Roman"/>
              </a:rPr>
              <a:t>Белгород</a:t>
            </a:r>
            <a:r>
              <a:rPr lang="en-US" sz="2400" dirty="0">
                <a:highlight>
                  <a:srgbClr val="FFFFFF"/>
                </a:highlight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392025F-44A0-570F-318D-EB7F2730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41" b="9571"/>
          <a:stretch>
            <a:fillRect/>
          </a:stretch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85" name="Group 53">
            <a:extLst>
              <a:ext uri="{FF2B5EF4-FFF2-40B4-BE49-F238E27FC236}">
                <a16:creationId xmlns:a16="http://schemas.microsoft.com/office/drawing/2014/main" xmlns="" id="{8CE57D37-C2D0-066B-1AE3-6F4244344F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24DCA44-89CF-872A-903F-96C50780EA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5">
              <a:extLst>
                <a:ext uri="{FF2B5EF4-FFF2-40B4-BE49-F238E27FC236}">
                  <a16:creationId xmlns:a16="http://schemas.microsoft.com/office/drawing/2014/main" xmlns="" id="{4B0CC4F5-AC85-FFFA-7EB5-33C4FCE90A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227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6CB20F-C250-91E7-6290-B70B455D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/>
                <a:cs typeface="Times New Roman"/>
              </a:rPr>
              <a:t>Живопись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B64AEA-20BB-D51D-7EE2-C78BB17AE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dirty="0">
                <a:latin typeface="Times New Roman"/>
                <a:ea typeface="Roboto"/>
                <a:cs typeface="Times New Roman"/>
              </a:rPr>
              <a:t>Термином «живопись» обозначают один из видов изобразительного искусства. Художники создают живописные произведения с помощью красок на твердой поверхности — холсте, бумаге, дереве, картоне, камне, штукатурке и других материалах. На плоскости мастера передают свет, объем предметов и глубину пространства. В зависимости от пигмента краски и скрепляющего состава выделяют масляную живопись, темперу, к этому виду искусства относят некоторые произведения в технике акварели, гуаши и в других.</a:t>
            </a:r>
          </a:p>
          <a:p>
            <a:r>
              <a:rPr lang="ru-RU" sz="2000" dirty="0">
                <a:latin typeface="Times New Roman"/>
                <a:ea typeface="Roboto"/>
                <a:cs typeface="Times New Roman"/>
              </a:rPr>
              <a:t>Живописным уголкам Крыма также посвящены работы талантливых </a:t>
            </a:r>
            <a:r>
              <a:rPr lang="ru-RU" sz="2000" dirty="0" smtClean="0">
                <a:latin typeface="Times New Roman"/>
                <a:ea typeface="Roboto"/>
                <a:cs typeface="Times New Roman"/>
              </a:rPr>
              <a:t>художников.</a:t>
            </a:r>
            <a:endParaRPr lang="ru-RU" sz="2000" dirty="0">
              <a:latin typeface="Times New Roman"/>
              <a:ea typeface="Robot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071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CE9A24-10BA-090D-D38D-12DECF1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5" y="741391"/>
            <a:ext cx="3443514" cy="1616203"/>
          </a:xfrm>
        </p:spPr>
        <p:txBody>
          <a:bodyPr anchor="b">
            <a:normAutofit/>
          </a:bodyPr>
          <a:lstStyle/>
          <a:p>
            <a:r>
              <a:rPr lang="ru-RU" sz="3200" dirty="0" smtClean="0">
                <a:latin typeface="Times New Roman"/>
                <a:cs typeface="Times New Roman"/>
              </a:rPr>
              <a:t>«Мыс </a:t>
            </a:r>
            <a:r>
              <a:rPr lang="ru-RU" sz="3200" dirty="0" err="1" smtClean="0">
                <a:latin typeface="Times New Roman"/>
                <a:cs typeface="Times New Roman"/>
              </a:rPr>
              <a:t>Айя</a:t>
            </a:r>
            <a:r>
              <a:rPr lang="ru-RU" sz="3200" dirty="0" smtClean="0">
                <a:latin typeface="Times New Roman"/>
                <a:cs typeface="Times New Roman"/>
              </a:rPr>
              <a:t>». Большакова </a:t>
            </a:r>
            <a:r>
              <a:rPr lang="ru-RU" sz="3200" dirty="0" smtClean="0">
                <a:latin typeface="Times New Roman"/>
                <a:cs typeface="Times New Roman"/>
              </a:rPr>
              <a:t>София</a:t>
            </a: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27BEB9-BF53-74B2-C8AC-266DD9DA5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4" y="1579743"/>
            <a:ext cx="6449549" cy="362787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6B5345-E4B8-2471-5FD1-A2366162C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2533476"/>
            <a:ext cx="344351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b="1">
                <a:latin typeface="Times New Roman"/>
                <a:ea typeface="Calibri"/>
                <a:cs typeface="Times New Roman"/>
              </a:rPr>
              <a:t>Большакова София Андреевна, </a:t>
            </a:r>
            <a:r>
              <a:rPr lang="ru-RU" sz="2000">
                <a:latin typeface="Times New Roman"/>
                <a:cs typeface="Times New Roman"/>
              </a:rPr>
              <a:t>художник. Преподаватель воскресной школы им. Св.Луки при Свято-Троицком женском монастыре. Симферополь.</a:t>
            </a:r>
            <a:endParaRPr lang="ru-RU" sz="2000" dirty="0">
              <a:latin typeface="Times New Roman"/>
              <a:cs typeface="Times New Roman"/>
            </a:endParaRPr>
          </a:p>
          <a:p>
            <a:endParaRPr lang="ru-RU" sz="2000" dirty="0">
              <a:latin typeface="Times New Roman"/>
              <a:cs typeface="Times New Roman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C49F18-8757-4E87-5C2E-9D6D7B82B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5C84D91-E5BF-B919-ACEF-4A25262CEE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D889E38-27CA-E23F-B646-8D7B4BB17D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08871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321</Words>
  <Application>Microsoft Office PowerPoint</Application>
  <PresentationFormat>Произвольный</PresentationFormat>
  <Paragraphs>47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Выставка Связь поколений</vt:lpstr>
      <vt:lpstr>Выставка "Связь поколений"</vt:lpstr>
      <vt:lpstr>Чему посвящена выставка "Связь поколений?"</vt:lpstr>
      <vt:lpstr>Натюрморт</vt:lpstr>
      <vt:lpstr>Ершова Юлия "Розы"</vt:lpstr>
      <vt:lpstr>"Маки и ромашки».  Виктория Коркишко </vt:lpstr>
      <vt:lpstr>Работа Марины Кравченко "Натюрморт с керосиновой лампой"</vt:lpstr>
      <vt:lpstr>Живопись</vt:lpstr>
      <vt:lpstr>«Мыс Айя». Большакова София</vt:lpstr>
      <vt:lpstr>Работа Марины Никитиной "Шалаш"</vt:lpstr>
      <vt:lpstr>Ершова Юлия "Камни" Ершова Юлия, художник – преподаватель. Художественной школы  "Мастерская",  Симферополь.</vt:lpstr>
      <vt:lpstr>Работы, посвященные семье.</vt:lpstr>
      <vt:lpstr>Фомичева Ирина. "Прощание на перроне"</vt:lpstr>
      <vt:lpstr>Артур Наджимидинов "Счастливые бабушка и дедушка"</vt:lpstr>
      <vt:lpstr>Работа Артура Наджимидинова "Девушка с гранатами».</vt:lpstr>
      <vt:lpstr>  Работа Артура Наджимидинова "Улочки Бахчисарая». </vt:lpstr>
      <vt:lpstr>"Дарий" Работа Ольги Алиевой.</vt:lpstr>
      <vt:lpstr>"Девочка – апрель». Вера Ершова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Выставка Связь поколений</dc:title>
  <dc:creator/>
  <cp:lastModifiedBy>Пользователь</cp:lastModifiedBy>
  <cp:revision>661</cp:revision>
  <dcterms:created xsi:type="dcterms:W3CDTF">2026-07-20T09:20:03Z</dcterms:created>
  <dcterms:modified xsi:type="dcterms:W3CDTF">2026-07-20T12:59:46Z</dcterms:modified>
</cp:coreProperties>
</file>