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0" r:id="rId14"/>
    <p:sldId id="27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91" r:id="rId26"/>
    <p:sldId id="293" r:id="rId27"/>
    <p:sldId id="297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2" r:id="rId40"/>
    <p:sldId id="295" r:id="rId41"/>
    <p:sldId id="294" r:id="rId42"/>
    <p:sldId id="298" r:id="rId43"/>
    <p:sldId id="296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266316"/>
            <a:ext cx="9324528" cy="821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712968" cy="276616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 Narrow" pitchFamily="34" charset="0"/>
                <a:cs typeface="Arial" pitchFamily="34" charset="0"/>
              </a:rPr>
              <a:t>Музей истории города Симферополя</a:t>
            </a:r>
            <a:br>
              <a:rPr lang="ru-RU" sz="3200" dirty="0" smtClean="0">
                <a:latin typeface="Arial Narrow" pitchFamily="34" charset="0"/>
                <a:cs typeface="Arial" pitchFamily="34" charset="0"/>
              </a:rPr>
            </a:br>
            <a:r>
              <a:rPr lang="ru-RU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 Narrow" pitchFamily="34" charset="0"/>
                <a:cs typeface="Arial" pitchFamily="34" charset="0"/>
              </a:rPr>
            </a:br>
            <a:r>
              <a:rPr lang="ru-RU" dirty="0" smtClean="0">
                <a:latin typeface="Arial Narrow" pitchFamily="34" charset="0"/>
                <a:cs typeface="Arial" pitchFamily="34" charset="0"/>
              </a:rPr>
              <a:t>«Женское </a:t>
            </a:r>
            <a:r>
              <a:rPr lang="ru-RU" dirty="0">
                <a:latin typeface="Arial Narrow" pitchFamily="34" charset="0"/>
                <a:cs typeface="Arial" pitchFamily="34" charset="0"/>
              </a:rPr>
              <a:t>лицо «Крымской весны»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Narrow" pitchFamily="34" charset="0"/>
              </a:rPr>
              <a:t>Ко Дню воссоединения Крыма и Севастополя с Россией</a:t>
            </a:r>
            <a:endParaRPr lang="ru-RU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14806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 Narrow" pitchFamily="34" charset="0"/>
              </a:rPr>
              <a:t>Ширяева Нина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«Пески времени»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 2025 г.</a:t>
            </a:r>
          </a:p>
        </p:txBody>
      </p:sp>
      <p:pic>
        <p:nvPicPr>
          <p:cNvPr id="6146" name="Picture 2" descr="C:\Users\Пользователь\Desktop\РАБОТА Яковлева\ВЫСТАВКИ 2026\Март 17.03 Женские лица Крымской весны\фото работ\IMG_789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716"/>
            <a:ext cx="4460150" cy="62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6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 Narrow" pitchFamily="34" charset="0"/>
              </a:rPr>
              <a:t>Фирсова Диана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«Автопортрет»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масло,55х70 см., 2025 г.</a:t>
            </a:r>
          </a:p>
        </p:txBody>
      </p:sp>
      <p:pic>
        <p:nvPicPr>
          <p:cNvPr id="7170" name="Picture 2" descr="C:\Users\Пользователь\Desktop\РАБОТА Яковлева\ВЫСТАВКИ 2026\Март 17.03 Женские лица Крымской весны\фото работ\IMG_789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53426"/>
            <a:ext cx="4927111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1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 Narrow" pitchFamily="34" charset="0"/>
              </a:rPr>
              <a:t>Кириленко Надежда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«Свет творчества»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бумага, </a:t>
            </a:r>
            <a:r>
              <a:rPr lang="ru-RU" sz="1600" b="1" dirty="0" err="1">
                <a:latin typeface="Arial Narrow" pitchFamily="34" charset="0"/>
              </a:rPr>
              <a:t>акв</a:t>
            </a:r>
            <a:r>
              <a:rPr lang="ru-RU" sz="1600" b="1" dirty="0">
                <a:latin typeface="Arial Narrow" pitchFamily="34" charset="0"/>
              </a:rPr>
              <a:t>., 2023 г. </a:t>
            </a:r>
          </a:p>
        </p:txBody>
      </p:sp>
      <p:pic>
        <p:nvPicPr>
          <p:cNvPr id="8194" name="Picture 2" descr="C:\Users\Пользователь\Desktop\РАБОТА Яковлева\ВЫСТАВКИ 2026\Март 17.03 Женские лица Крымской весны\фото работ\IMG_7900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"/>
          <a:stretch/>
        </p:blipFill>
        <p:spPr bwMode="auto">
          <a:xfrm>
            <a:off x="611560" y="40427"/>
            <a:ext cx="5070846" cy="65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4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42088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Кириленко Надежда 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«Марина»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бум., </a:t>
            </a:r>
            <a:r>
              <a:rPr lang="ru-RU" sz="1600" b="1" dirty="0" err="1">
                <a:latin typeface="Arial Narrow" pitchFamily="34" charset="0"/>
              </a:rPr>
              <a:t>акв</a:t>
            </a:r>
            <a:r>
              <a:rPr lang="ru-RU" sz="1600" b="1" dirty="0">
                <a:latin typeface="Arial Narrow" pitchFamily="34" charset="0"/>
              </a:rPr>
              <a:t>., 29х21 см., 2026 г.</a:t>
            </a:r>
          </a:p>
        </p:txBody>
      </p:sp>
      <p:pic>
        <p:nvPicPr>
          <p:cNvPr id="31746" name="Picture 2" descr="C:\Users\Пользователь\Desktop\РАБОТА Яковлева\ВЫСТАВКИ 2026\Март 17.03 Женские лица Крымской весны\фото работ\IMG_7924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3" t="9462" r="16454" b="10158"/>
          <a:stretch/>
        </p:blipFill>
        <p:spPr bwMode="auto">
          <a:xfrm>
            <a:off x="1115616" y="297408"/>
            <a:ext cx="4320480" cy="60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1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Кондратюк Ольга 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</a:t>
            </a:r>
            <a:r>
              <a:rPr lang="ru-RU" sz="1600" b="1" dirty="0" err="1">
                <a:latin typeface="Arial Narrow" pitchFamily="34" charset="0"/>
              </a:rPr>
              <a:t>Эльвина</a:t>
            </a:r>
            <a:r>
              <a:rPr lang="ru-RU" sz="1600" b="1" dirty="0">
                <a:latin typeface="Arial Narrow" pitchFamily="34" charset="0"/>
              </a:rPr>
              <a:t>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бум., пастель, </a:t>
            </a:r>
            <a:r>
              <a:rPr lang="ru-RU" sz="1600" b="1" dirty="0" err="1">
                <a:latin typeface="Arial Narrow" pitchFamily="34" charset="0"/>
              </a:rPr>
              <a:t>смеш.техника</a:t>
            </a:r>
            <a:r>
              <a:rPr lang="ru-RU" sz="1600" b="1" dirty="0">
                <a:latin typeface="Arial Narrow" pitchFamily="34" charset="0"/>
              </a:rPr>
              <a:t>, 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50х70 см., 2025 г.</a:t>
            </a:r>
          </a:p>
        </p:txBody>
      </p:sp>
      <p:pic>
        <p:nvPicPr>
          <p:cNvPr id="17410" name="Picture 2" descr="C:\Users\Пользователь\Desktop\РАБОТА Яковлева\ВЫСТАВКИ 2026\Март 17.03 Женские лица Крымской весны\фото работ\IMG_794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5088"/>
            <a:ext cx="4892737" cy="584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1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 Narrow" pitchFamily="34" charset="0"/>
              </a:rPr>
              <a:t>Никитина Марина 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«Портрет бабушки»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масло,40х50 см., 2020 г.</a:t>
            </a:r>
          </a:p>
        </p:txBody>
      </p:sp>
      <p:pic>
        <p:nvPicPr>
          <p:cNvPr id="9218" name="Picture 2" descr="C:\Users\Пользователь\Desktop\РАБОТА Яковлева\ВЫСТАВКИ 2026\Март 17.03 Женские лица Крымской весны\фото работ\IMG_790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9490"/>
            <a:ext cx="489585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5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 Narrow" pitchFamily="34" charset="0"/>
              </a:rPr>
              <a:t>Юрий </a:t>
            </a:r>
            <a:r>
              <a:rPr lang="ru-RU" sz="1600" b="1" dirty="0" err="1" smtClean="0">
                <a:latin typeface="Arial Narrow" pitchFamily="34" charset="0"/>
              </a:rPr>
              <a:t>Фастенко</a:t>
            </a:r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smtClean="0">
                <a:latin typeface="Arial Narrow" pitchFamily="34" charset="0"/>
              </a:rPr>
              <a:t>«Чулкова Лариса»</a:t>
            </a:r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масло,40х50 см., </a:t>
            </a:r>
            <a:r>
              <a:rPr lang="ru-RU" sz="1600" b="1" dirty="0" smtClean="0">
                <a:latin typeface="Arial Narrow" pitchFamily="34" charset="0"/>
              </a:rPr>
              <a:t>2016 </a:t>
            </a:r>
            <a:r>
              <a:rPr lang="ru-RU" sz="1600" b="1" dirty="0">
                <a:latin typeface="Arial Narrow" pitchFamily="34" charset="0"/>
              </a:rPr>
              <a:t>г.</a:t>
            </a:r>
          </a:p>
        </p:txBody>
      </p:sp>
      <p:pic>
        <p:nvPicPr>
          <p:cNvPr id="10242" name="Picture 2" descr="C:\Users\Пользователь\Desktop\РАБОТА Яковлева\ВЫСТАВКИ 2026\Март 17.03 Женские лица Крымской весны\фото работ\IMG_790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0101"/>
            <a:ext cx="4716878" cy="602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2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 Narrow" pitchFamily="34" charset="0"/>
              </a:rPr>
              <a:t>Никитина Марина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«Крымско-татарская девушка»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 65х87 см. 2020 г.</a:t>
            </a:r>
          </a:p>
        </p:txBody>
      </p:sp>
      <p:pic>
        <p:nvPicPr>
          <p:cNvPr id="11266" name="Picture 2" descr="C:\Users\Пользователь\Desktop\РАБОТА Яковлева\ВЫСТАВКИ 2026\Март 17.03 Женские лица Крымской весны\фото работ\IMG_790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0701"/>
            <a:ext cx="4385496" cy="599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1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 Narrow" pitchFamily="34" charset="0"/>
              </a:rPr>
              <a:t>Алиева Ольга 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«Чуприна Ирина»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 60х80 см. 2025 г. </a:t>
            </a:r>
          </a:p>
        </p:txBody>
      </p:sp>
      <p:pic>
        <p:nvPicPr>
          <p:cNvPr id="12290" name="Picture 2" descr="C:\Users\Пользователь\Desktop\РАБОТА Яковлева\ВЫСТАВКИ 2026\Март 17.03 Женские лица Крымской весны\фото работ\IMG_790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066"/>
            <a:ext cx="4847635" cy="631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0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Алиева Ольга 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</a:t>
            </a:r>
            <a:r>
              <a:rPr lang="ru-RU" sz="1600" b="1" dirty="0" err="1">
                <a:latin typeface="Arial Narrow" pitchFamily="34" charset="0"/>
              </a:rPr>
              <a:t>Можаева</a:t>
            </a:r>
            <a:r>
              <a:rPr lang="ru-RU" sz="1600" b="1" dirty="0">
                <a:latin typeface="Arial Narrow" pitchFamily="34" charset="0"/>
              </a:rPr>
              <a:t> Наталья»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 60х80 см. 2020 г.</a:t>
            </a:r>
          </a:p>
        </p:txBody>
      </p:sp>
      <p:pic>
        <p:nvPicPr>
          <p:cNvPr id="13314" name="Picture 2" descr="C:\Users\Пользователь\Desktop\РАБОТА Яковлева\ВЫСТАВКИ 2026\Март 17.03 Женские лица Крымской весны\фото работ\IMG_790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0603"/>
            <a:ext cx="4910759" cy="647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3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24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lnSpcReduction="10000"/>
          </a:bodyPr>
          <a:lstStyle/>
          <a:p>
            <a:pPr marL="0" indent="530225" algn="just">
              <a:buNone/>
            </a:pPr>
            <a:endParaRPr lang="ru-RU" sz="2400" dirty="0" smtClean="0">
              <a:latin typeface="Arial Narrow" pitchFamily="34" charset="0"/>
            </a:endParaRPr>
          </a:p>
          <a:p>
            <a:pPr marL="0" indent="530225" algn="just">
              <a:buNone/>
            </a:pPr>
            <a:r>
              <a:rPr lang="ru-RU" sz="2400" dirty="0" smtClean="0">
                <a:latin typeface="Arial Narrow" pitchFamily="34" charset="0"/>
              </a:rPr>
              <a:t>17 </a:t>
            </a:r>
            <a:r>
              <a:rPr lang="ru-RU" sz="2400" dirty="0">
                <a:latin typeface="Arial Narrow" pitchFamily="34" charset="0"/>
              </a:rPr>
              <a:t>марта 2026 года в Музее истории города Симферополя открывается выставка «Женское лицо «Крымской весны». Здесь представлены картины и изделия декоративно-прикладного искусства 23 художников.  Также, в одной из витрин, находятся фотографии симферопольских женщин – участниц событий «Крымской весны» 2014 года. </a:t>
            </a:r>
          </a:p>
          <a:p>
            <a:pPr marL="0" indent="530225" algn="just">
              <a:buNone/>
            </a:pPr>
            <a:r>
              <a:rPr lang="ru-RU" sz="2400" dirty="0">
                <a:latin typeface="Arial Narrow" pitchFamily="34" charset="0"/>
              </a:rPr>
              <a:t>18 марта исполняется 12 лет с момента возвращения Крыма и Севастополя в состав России – события, имеющего колоссальное значение не только для нашей страны, но и всего мира. В этот день в 2014 году в Кремле президент Владимир Путин подписал соответствующий указ. Основой для принятия этого решения стал всеобщий референдум, на котором подавляющее большинство </a:t>
            </a:r>
            <a:r>
              <a:rPr lang="ru-RU" sz="2400" dirty="0" err="1">
                <a:latin typeface="Arial Narrow" pitchFamily="34" charset="0"/>
              </a:rPr>
              <a:t>крымчан</a:t>
            </a:r>
            <a:r>
              <a:rPr lang="ru-RU" sz="2400" dirty="0">
                <a:latin typeface="Arial Narrow" pitchFamily="34" charset="0"/>
              </a:rPr>
              <a:t> и </a:t>
            </a:r>
            <a:r>
              <a:rPr lang="ru-RU" sz="2400" dirty="0" err="1">
                <a:latin typeface="Arial Narrow" pitchFamily="34" charset="0"/>
              </a:rPr>
              <a:t>севастопольцев</a:t>
            </a:r>
            <a:r>
              <a:rPr lang="ru-RU" sz="2400" dirty="0">
                <a:latin typeface="Arial Narrow" pitchFamily="34" charset="0"/>
              </a:rPr>
              <a:t> проголосовали за то, чтобы полуостров стал частью России. Воссоединение полуострова с большой Родиной стало символом восстановления исторической справедливости и мощнейшей консолидации всего российского народа.</a:t>
            </a:r>
          </a:p>
          <a:p>
            <a:pPr marL="0" indent="0">
              <a:buNone/>
            </a:pPr>
            <a:endParaRPr lang="ru-RU" sz="1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Алиева Ольга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«Вдовиченко И.И.»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 60х80 см. 2026 г.</a:t>
            </a:r>
          </a:p>
        </p:txBody>
      </p:sp>
      <p:pic>
        <p:nvPicPr>
          <p:cNvPr id="14338" name="Picture 2" descr="C:\Users\Пользователь\Desktop\РАБОТА Яковлева\ВЫСТАВКИ 2026\Март 17.03 Женские лица Крымской весны\фото работ\IMG_790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3" y="153436"/>
            <a:ext cx="4862628" cy="636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3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Бондарева Светлана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«Материнство»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картон, масло, 50ъ60 см., 2026 г. </a:t>
            </a:r>
          </a:p>
        </p:txBody>
      </p:sp>
      <p:pic>
        <p:nvPicPr>
          <p:cNvPr id="15362" name="Picture 2" descr="C:\Users\Пользователь\Desktop\РАБОТА Яковлева\ВЫСТАВКИ 2026\Март 17.03 Женские лица Крымской весны\фото работ\IMG_790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2865"/>
            <a:ext cx="4791075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4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Кондратюк Ольга 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</a:t>
            </a:r>
            <a:r>
              <a:rPr lang="ru-RU" sz="1600" b="1" dirty="0" err="1">
                <a:latin typeface="Arial Narrow" pitchFamily="34" charset="0"/>
              </a:rPr>
              <a:t>Эльвина</a:t>
            </a:r>
            <a:r>
              <a:rPr lang="ru-RU" sz="1600" b="1" dirty="0">
                <a:latin typeface="Arial Narrow" pitchFamily="34" charset="0"/>
              </a:rPr>
              <a:t>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бум., пастель, </a:t>
            </a:r>
            <a:r>
              <a:rPr lang="ru-RU" sz="1600" b="1" dirty="0" err="1">
                <a:latin typeface="Arial Narrow" pitchFamily="34" charset="0"/>
              </a:rPr>
              <a:t>смеш.техника</a:t>
            </a:r>
            <a:r>
              <a:rPr lang="ru-RU" sz="1600" b="1" dirty="0">
                <a:latin typeface="Arial Narrow" pitchFamily="34" charset="0"/>
              </a:rPr>
              <a:t>, 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50х70 см., 2025 г.</a:t>
            </a:r>
          </a:p>
        </p:txBody>
      </p:sp>
      <p:pic>
        <p:nvPicPr>
          <p:cNvPr id="16386" name="Picture 2" descr="C:\Users\Пользователь\Desktop\РАБОТА Яковлева\ВЫСТАВКИ 2026\Март 17.03 Женские лица Крымской весны\фото работ\IMG_790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6721"/>
            <a:ext cx="4536504" cy="621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7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Голышев Сергей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«Маришка»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бумага, масло,50х35 см., 2023 г.</a:t>
            </a:r>
          </a:p>
        </p:txBody>
      </p:sp>
      <p:pic>
        <p:nvPicPr>
          <p:cNvPr id="18434" name="Picture 2" descr="C:\Users\Пользователь\Desktop\РАБОТА Яковлева\ВЫСТАВКИ 2026\Март 17.03 Женские лица Крымской весны\фото работ\IMG_791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22" y="78528"/>
            <a:ext cx="466725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9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err="1">
                <a:latin typeface="Arial Narrow" pitchFamily="34" charset="0"/>
              </a:rPr>
              <a:t>Мартыщук</a:t>
            </a:r>
            <a:r>
              <a:rPr lang="ru-RU" sz="1600" b="1" dirty="0">
                <a:latin typeface="Arial Narrow" pitchFamily="34" charset="0"/>
              </a:rPr>
              <a:t> – Костюченко Елена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«В тени ириса»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 50х50 см., 2020 г.</a:t>
            </a:r>
          </a:p>
        </p:txBody>
      </p:sp>
      <p:pic>
        <p:nvPicPr>
          <p:cNvPr id="19458" name="Picture 2" descr="C:\Users\Пользователь\Desktop\РАБОТА Яковлева\ВЫСТАВКИ 2026\Март 17.03 Женские лица Крымской весны\фото работ\IMG_791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00" y="666683"/>
            <a:ext cx="5318015" cy="53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7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err="1">
                <a:latin typeface="Arial Narrow" pitchFamily="34" charset="0"/>
              </a:rPr>
              <a:t>Мартыщук</a:t>
            </a:r>
            <a:r>
              <a:rPr lang="ru-RU" sz="1600" b="1" dirty="0">
                <a:latin typeface="Arial Narrow" pitchFamily="34" charset="0"/>
              </a:rPr>
              <a:t> – Костюченко Елена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«Гречанка»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бум., </a:t>
            </a:r>
            <a:r>
              <a:rPr lang="ru-RU" sz="1600" b="1" dirty="0" err="1">
                <a:latin typeface="Arial Narrow" pitchFamily="34" charset="0"/>
              </a:rPr>
              <a:t>акв</a:t>
            </a:r>
            <a:r>
              <a:rPr lang="ru-RU" sz="1600" b="1" dirty="0">
                <a:latin typeface="Arial Narrow" pitchFamily="34" charset="0"/>
              </a:rPr>
              <a:t>., 2025 г.</a:t>
            </a:r>
          </a:p>
        </p:txBody>
      </p:sp>
      <p:pic>
        <p:nvPicPr>
          <p:cNvPr id="32770" name="Picture 2" descr="C:\Users\Пользователь\Desktop\РАБОТА Яковлева\ВЫСТАВКИ 2026\Март 17.03 Женские лица Крымской весны\фото работ\IMG_792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6258"/>
            <a:ext cx="4841622" cy="591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err="1">
                <a:latin typeface="Arial Narrow" pitchFamily="34" charset="0"/>
              </a:rPr>
              <a:t>Мартыщук</a:t>
            </a:r>
            <a:r>
              <a:rPr lang="ru-RU" sz="1600" b="1" dirty="0">
                <a:latin typeface="Arial Narrow" pitchFamily="34" charset="0"/>
              </a:rPr>
              <a:t> – Костюченко Елена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«Мечты о Франции»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бум., </a:t>
            </a:r>
            <a:r>
              <a:rPr lang="ru-RU" sz="1600" b="1" dirty="0" err="1">
                <a:latin typeface="Arial Narrow" pitchFamily="34" charset="0"/>
              </a:rPr>
              <a:t>акв</a:t>
            </a:r>
            <a:r>
              <a:rPr lang="ru-RU" sz="1600" b="1" dirty="0">
                <a:latin typeface="Arial Narrow" pitchFamily="34" charset="0"/>
              </a:rPr>
              <a:t>., 21х14,8 см., 2026 г.</a:t>
            </a:r>
          </a:p>
        </p:txBody>
      </p:sp>
      <p:pic>
        <p:nvPicPr>
          <p:cNvPr id="34818" name="Picture 2" descr="C:\Users\Пользователь\Desktop\РАБОТА Яковлева\ВЫСТАВКИ 2026\Март 17.03 Женские лица Крымской весны\фото работ\IMG_7928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2" t="16834" r="17077" b="13020"/>
          <a:stretch/>
        </p:blipFill>
        <p:spPr bwMode="auto">
          <a:xfrm>
            <a:off x="611560" y="83514"/>
            <a:ext cx="4680520" cy="650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4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err="1">
                <a:latin typeface="Arial Narrow" pitchFamily="34" charset="0"/>
              </a:rPr>
              <a:t>Мартыщук</a:t>
            </a:r>
            <a:r>
              <a:rPr lang="ru-RU" sz="1600" b="1" dirty="0">
                <a:latin typeface="Arial Narrow" pitchFamily="34" charset="0"/>
              </a:rPr>
              <a:t> – Костюченко Елена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«Ира и Кира»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бум., </a:t>
            </a:r>
            <a:r>
              <a:rPr lang="ru-RU" sz="1600" b="1" dirty="0" err="1">
                <a:latin typeface="Arial Narrow" pitchFamily="34" charset="0"/>
              </a:rPr>
              <a:t>акв</a:t>
            </a:r>
            <a:r>
              <a:rPr lang="ru-RU" sz="1600" b="1" dirty="0">
                <a:latin typeface="Arial Narrow" pitchFamily="34" charset="0"/>
              </a:rPr>
              <a:t>., 21х14,8 см., 2026 г.</a:t>
            </a:r>
          </a:p>
        </p:txBody>
      </p:sp>
      <p:pic>
        <p:nvPicPr>
          <p:cNvPr id="38914" name="Picture 2" descr="C:\Users\Пользователь\Desktop\РАБОТА Яковлева\ВЫСТАВКИ 2026\Март 17.03 Женские лица Крымской весны\фото работ\IMG_793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1" t="15996" r="20649" b="19211"/>
          <a:stretch/>
        </p:blipFill>
        <p:spPr bwMode="auto">
          <a:xfrm>
            <a:off x="899592" y="229261"/>
            <a:ext cx="4536504" cy="62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5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Ефремова Светлана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«Река времени»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картон, масло,50х80 см., 2001 г.</a:t>
            </a:r>
          </a:p>
        </p:txBody>
      </p:sp>
      <p:pic>
        <p:nvPicPr>
          <p:cNvPr id="20482" name="Picture 2" descr="C:\Users\Пользователь\Desktop\РАБОТА Яковлева\ВЫСТАВКИ 2026\Март 17.03 Женские лица Крымской весны\фото работ\IMG_791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46528"/>
            <a:ext cx="3910080" cy="617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2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71600" y="5636536"/>
            <a:ext cx="7416824" cy="125024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err="1">
                <a:latin typeface="Arial Narrow" pitchFamily="34" charset="0"/>
              </a:rPr>
              <a:t>Прошак</a:t>
            </a:r>
            <a:r>
              <a:rPr lang="ru-RU" sz="1600" b="1" dirty="0">
                <a:latin typeface="Arial Narrow" pitchFamily="34" charset="0"/>
              </a:rPr>
              <a:t> Татьяна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«Нежность»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 40Х50 см., 2026 г.</a:t>
            </a:r>
          </a:p>
        </p:txBody>
      </p:sp>
      <p:pic>
        <p:nvPicPr>
          <p:cNvPr id="21506" name="Picture 2" descr="C:\Users\Пользователь\Desktop\РАБОТА Яковлева\ВЫСТАВКИ 2026\Март 17.03 Женские лица Крымской весны\фото работ\IMG_791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086848" cy="545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6021288"/>
            <a:ext cx="8579296" cy="53692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 Narrow" pitchFamily="34" charset="0"/>
              </a:rPr>
              <a:t>Открытие выставки 17.03.2026 г.</a:t>
            </a:r>
            <a:endParaRPr lang="ru-RU" sz="1600" b="1" dirty="0">
              <a:latin typeface="Arial Narrow" pitchFamily="34" charset="0"/>
            </a:endParaRPr>
          </a:p>
        </p:txBody>
      </p:sp>
      <p:pic>
        <p:nvPicPr>
          <p:cNvPr id="3074" name="Picture 2" descr="C:\Users\Пользователь\Desktop\РАБОТА Яковлева\ВЫСТАВКИ 2026\Март 17.03 Женские лица Крымской весны\фото открытия\DTe5NIGyFiAOUfBjvlZ4N4WeX_KoiyrGVw5UXl32nN27u4wo9w2eAlChC8XmyyfKfVOj7EtW4rDzs2XS-NtN1as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441156" cy="333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РАБОТА Яковлева\ВЫСТАВКИ 2026\Март 17.03 Женские лица Крымской весны\фото открытия\VwuHzXq0WVDAo30odDFbtNMzIcLJ1wvxLS1Bg9hZKNu46_JK2-pTsv91RNpWocSo1es8weBpfzY9I7ddH69HGrd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84266"/>
            <a:ext cx="45125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2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err="1">
                <a:latin typeface="Arial Narrow" pitchFamily="34" charset="0"/>
              </a:rPr>
              <a:t>Прошак</a:t>
            </a:r>
            <a:r>
              <a:rPr lang="ru-RU" sz="1600" b="1" dirty="0">
                <a:latin typeface="Arial Narrow" pitchFamily="34" charset="0"/>
              </a:rPr>
              <a:t> Татьяна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«Весна»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 2024 г.</a:t>
            </a:r>
          </a:p>
        </p:txBody>
      </p:sp>
      <p:pic>
        <p:nvPicPr>
          <p:cNvPr id="22530" name="Picture 2" descr="C:\Users\Пользователь\Desktop\РАБОТА Яковлева\ВЫСТАВКИ 2026\Март 17.03 Женские лица Крымской весны\фото работ\IMG_791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5434"/>
            <a:ext cx="5027483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9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Филимонов Сергей 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«Весна»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бум., карандаш, 53х42,6 см. 2023 г.</a:t>
            </a:r>
          </a:p>
        </p:txBody>
      </p:sp>
      <p:pic>
        <p:nvPicPr>
          <p:cNvPr id="23554" name="Picture 2" descr="C:\Users\Пользователь\Desktop\РАБОТА Яковлева\ВЫСТАВКИ 2026\Март 17.03 Женские лица Крымской весны\фото работ\IMG_791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6640"/>
            <a:ext cx="5276850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Филимонов Сергей 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«Тихо»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бум., </a:t>
            </a:r>
            <a:r>
              <a:rPr lang="ru-RU" sz="1600" b="1" dirty="0" err="1">
                <a:latin typeface="Arial Narrow" pitchFamily="34" charset="0"/>
              </a:rPr>
              <a:t>уг.карандаш</a:t>
            </a:r>
            <a:r>
              <a:rPr lang="ru-RU" sz="1600" b="1" dirty="0">
                <a:latin typeface="Arial Narrow" pitchFamily="34" charset="0"/>
              </a:rPr>
              <a:t>, 43,3х24,5 см. 2025 г.</a:t>
            </a:r>
          </a:p>
        </p:txBody>
      </p:sp>
      <p:pic>
        <p:nvPicPr>
          <p:cNvPr id="24578" name="Picture 2" descr="C:\Users\Пользователь\Desktop\РАБОТА Яковлева\ВЫСТАВКИ 2026\Март 17.03 Женские лица Крымской весны\фото работ\IMG_791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453"/>
            <a:ext cx="4128642" cy="658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5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 Грищенко Татьяна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 «Соня и коты монастыря </a:t>
            </a:r>
            <a:r>
              <a:rPr lang="ru-RU" sz="1600" b="1" dirty="0" err="1">
                <a:latin typeface="Arial Narrow" pitchFamily="34" charset="0"/>
              </a:rPr>
              <a:t>Сурб</a:t>
            </a:r>
            <a:r>
              <a:rPr lang="ru-RU" sz="1600" b="1" dirty="0">
                <a:latin typeface="Arial Narrow" pitchFamily="34" charset="0"/>
              </a:rPr>
              <a:t>-Хач»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бум., </a:t>
            </a:r>
            <a:r>
              <a:rPr lang="ru-RU" sz="1600" b="1" dirty="0" err="1">
                <a:latin typeface="Arial Narrow" pitchFamily="34" charset="0"/>
              </a:rPr>
              <a:t>акв</a:t>
            </a:r>
            <a:r>
              <a:rPr lang="ru-RU" sz="1600" b="1" dirty="0">
                <a:latin typeface="Arial Narrow" pitchFamily="34" charset="0"/>
              </a:rPr>
              <a:t>., 38х28 см., 2025 г.</a:t>
            </a:r>
          </a:p>
        </p:txBody>
      </p:sp>
      <p:pic>
        <p:nvPicPr>
          <p:cNvPr id="25602" name="Picture 2" descr="C:\Users\Пользователь\Desktop\РАБОТА Яковлева\ВЫСТАВКИ 2026\Март 17.03 Женские лица Крымской весны\фото работ\IMG_791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93600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4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err="1">
                <a:latin typeface="Arial Narrow" pitchFamily="34" charset="0"/>
              </a:rPr>
              <a:t>Охременко</a:t>
            </a:r>
            <a:r>
              <a:rPr lang="ru-RU" sz="1600" b="1" dirty="0">
                <a:latin typeface="Arial Narrow" pitchFamily="34" charset="0"/>
              </a:rPr>
              <a:t> Ирина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«Пробуждение»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бумага, гуашь, 2026 г.</a:t>
            </a:r>
          </a:p>
        </p:txBody>
      </p:sp>
      <p:pic>
        <p:nvPicPr>
          <p:cNvPr id="26626" name="Picture 2" descr="C:\Users\Пользователь\Desktop\РАБОТА Яковлева\ВЫСТАВКИ 2026\Март 17.03 Женские лица Крымской весны\фото работ\IMG_792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96" y="309643"/>
            <a:ext cx="4824536" cy="605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8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Фомичева Ирина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 «В поле подсолнухов»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ДВП, акрил, 2022 г.</a:t>
            </a:r>
          </a:p>
        </p:txBody>
      </p:sp>
      <p:pic>
        <p:nvPicPr>
          <p:cNvPr id="27650" name="Picture 2" descr="C:\Users\Пользователь\Desktop\РАБОТА Яковлева\ВЫСТАВКИ 2026\Март 17.03 Женские лица Крымской весны\фото работ\IMG_792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37" y="431896"/>
            <a:ext cx="4547220" cy="58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3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Фомичева Ирина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 «Индуска»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ДВП, акрил, 2025 г.</a:t>
            </a:r>
          </a:p>
        </p:txBody>
      </p:sp>
      <p:pic>
        <p:nvPicPr>
          <p:cNvPr id="28674" name="Picture 2" descr="C:\Users\Пользователь\Desktop\РАБОТА Яковлева\ВЫСТАВКИ 2026\Март 17.03 Женские лица Крымской весны\фото работ\IMG_792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4047"/>
            <a:ext cx="4608512" cy="591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0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Фомичева Ирина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 «Материнство»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ДВП, акрил, поталь, 2025 г.</a:t>
            </a:r>
          </a:p>
        </p:txBody>
      </p:sp>
      <p:pic>
        <p:nvPicPr>
          <p:cNvPr id="29698" name="Picture 2" descr="C:\Users\Пользователь\Desktop\РАБОТА Яковлева\ВЫСТАВКИ 2026\Март 17.03 Женские лица Крымской весны\фото работ\IMG_792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4470041" cy="613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2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err="1">
                <a:latin typeface="Arial Narrow" pitchFamily="34" charset="0"/>
              </a:rPr>
              <a:t>Пуркина</a:t>
            </a:r>
            <a:r>
              <a:rPr lang="ru-RU" sz="1600" b="1" dirty="0">
                <a:latin typeface="Arial Narrow" pitchFamily="34" charset="0"/>
              </a:rPr>
              <a:t> Александра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«Материнство»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бум., гуашь, 29х21 см., 2025 г.</a:t>
            </a:r>
          </a:p>
        </p:txBody>
      </p:sp>
      <p:pic>
        <p:nvPicPr>
          <p:cNvPr id="30722" name="Picture 2" descr="C:\Users\Пользователь\Desktop\РАБОТА Яковлева\ВЫСТАВКИ 2026\Март 17.03 Женские лица Крымской весны\фото работ\IMG_792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36" y="270024"/>
            <a:ext cx="4752528" cy="619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5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err="1">
                <a:latin typeface="Arial Narrow" pitchFamily="34" charset="0"/>
              </a:rPr>
              <a:t>Шостаковская</a:t>
            </a:r>
            <a:r>
              <a:rPr lang="ru-RU" sz="1600" b="1" dirty="0">
                <a:latin typeface="Arial Narrow" pitchFamily="34" charset="0"/>
              </a:rPr>
              <a:t> Диана 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«В объятиях покоя»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бумага, </a:t>
            </a:r>
            <a:r>
              <a:rPr lang="ru-RU" sz="1600" b="1" dirty="0" err="1">
                <a:latin typeface="Arial Narrow" pitchFamily="34" charset="0"/>
              </a:rPr>
              <a:t>акв</a:t>
            </a:r>
            <a:r>
              <a:rPr lang="ru-RU" sz="1600" b="1" dirty="0">
                <a:latin typeface="Arial Narrow" pitchFamily="34" charset="0"/>
              </a:rPr>
              <a:t>., 29х19 см., 2026 г.</a:t>
            </a:r>
          </a:p>
        </p:txBody>
      </p:sp>
      <p:pic>
        <p:nvPicPr>
          <p:cNvPr id="33794" name="Picture 2" descr="C:\Users\Пользователь\Desktop\РАБОТА Яковлева\ВЫСТАВКИ 2026\Март 17.03 Женские лица Крымской весны\фото работ\IMG_792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9754"/>
            <a:ext cx="504881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82" y="-243408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62630" y="6416193"/>
            <a:ext cx="8579296" cy="53692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 Narrow" pitchFamily="34" charset="0"/>
              </a:rPr>
              <a:t>Общий вид выставки</a:t>
            </a:r>
            <a:endParaRPr lang="ru-RU" sz="1600" b="1" dirty="0">
              <a:latin typeface="Arial Narrow" pitchFamily="34" charset="0"/>
            </a:endParaRPr>
          </a:p>
        </p:txBody>
      </p:sp>
      <p:pic>
        <p:nvPicPr>
          <p:cNvPr id="4098" name="Picture 2" descr="C:\Users\Пользователь\Desktop\РАБОТА Яковлева\ВЫСТАВКИ 2026\Март 17.03 Женские лица Крымской весны\фото работ\IMG_794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" y="53144"/>
            <a:ext cx="5785159" cy="325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РАБОТА Яковлева\ВЫСТАВКИ 2026\Март 17.03 Женские лица Крымской весны\фото работ\IMG_794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92028"/>
            <a:ext cx="5846411" cy="328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err="1">
                <a:latin typeface="Arial Narrow" pitchFamily="34" charset="0"/>
              </a:rPr>
              <a:t>Шостаковская</a:t>
            </a:r>
            <a:r>
              <a:rPr lang="ru-RU" sz="1600" b="1" dirty="0">
                <a:latin typeface="Arial Narrow" pitchFamily="34" charset="0"/>
              </a:rPr>
              <a:t> Диана 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«Лера»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бумага, </a:t>
            </a:r>
            <a:r>
              <a:rPr lang="ru-RU" sz="1600" b="1" dirty="0" err="1">
                <a:latin typeface="Arial Narrow" pitchFamily="34" charset="0"/>
              </a:rPr>
              <a:t>акв</a:t>
            </a:r>
            <a:r>
              <a:rPr lang="ru-RU" sz="1600" b="1" dirty="0">
                <a:latin typeface="Arial Narrow" pitchFamily="34" charset="0"/>
              </a:rPr>
              <a:t>., 39х30 см., 2025 г.</a:t>
            </a:r>
          </a:p>
        </p:txBody>
      </p:sp>
      <p:pic>
        <p:nvPicPr>
          <p:cNvPr id="36866" name="Picture 2" descr="C:\Users\Пользователь\Desktop\РАБОТА Яковлева\ВЫСТАВКИ 2026\Март 17.03 Женские лица Крымской весны\фото работ\IMG_793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98" y="84878"/>
            <a:ext cx="51054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0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Крупина Елена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«Мама и дочь»</a:t>
            </a:r>
          </a:p>
          <a:p>
            <a:pPr algn="ctr"/>
            <a:r>
              <a:rPr lang="ru-RU" sz="1600" b="1" dirty="0" err="1">
                <a:latin typeface="Arial Narrow" pitchFamily="34" charset="0"/>
              </a:rPr>
              <a:t>цв</a:t>
            </a:r>
            <a:r>
              <a:rPr lang="ru-RU" sz="1600" b="1" dirty="0">
                <a:latin typeface="Arial Narrow" pitchFamily="34" charset="0"/>
              </a:rPr>
              <a:t>. карандаши, 2026 г.</a:t>
            </a:r>
          </a:p>
        </p:txBody>
      </p:sp>
      <p:pic>
        <p:nvPicPr>
          <p:cNvPr id="35842" name="Picture 2" descr="C:\Users\Пользователь\Desktop\РАБОТА Яковлева\ВЫСТАВКИ 2026\Март 17.03 Женские лица Крымской весны\фото работ\IMG_792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86" y="197306"/>
            <a:ext cx="4536504" cy="627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1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0538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Большакова София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«Витражная нимфа»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витражная роспись, 20х30 см. 2020 г.</a:t>
            </a:r>
          </a:p>
        </p:txBody>
      </p:sp>
      <p:pic>
        <p:nvPicPr>
          <p:cNvPr id="39938" name="Picture 2" descr="C:\Users\Пользователь\Desktop\РАБОТА Яковлева\ВЫСТАВКИ 2026\Март 17.03 Женские лица Крымской весны\фото работ\IMG_793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9458"/>
            <a:ext cx="4770439" cy="651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7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677798" y="5517232"/>
            <a:ext cx="4270466" cy="1152128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err="1" smtClean="0">
                <a:latin typeface="Arial Narrow" pitchFamily="34" charset="0"/>
              </a:rPr>
              <a:t>Смаилова</a:t>
            </a:r>
            <a:r>
              <a:rPr lang="ru-RU" sz="1600" b="1" dirty="0" smtClean="0">
                <a:latin typeface="Arial Narrow" pitchFamily="34" charset="0"/>
              </a:rPr>
              <a:t> </a:t>
            </a:r>
            <a:r>
              <a:rPr lang="ru-RU" sz="1600" b="1" dirty="0" err="1" smtClean="0">
                <a:latin typeface="Arial Narrow" pitchFamily="34" charset="0"/>
              </a:rPr>
              <a:t>Ление</a:t>
            </a:r>
            <a:r>
              <a:rPr lang="ru-RU" sz="1600" b="1" dirty="0" smtClean="0">
                <a:latin typeface="Arial Narrow" pitchFamily="34" charset="0"/>
              </a:rPr>
              <a:t> </a:t>
            </a:r>
            <a:endParaRPr lang="ru-RU" sz="1600" b="1" dirty="0">
              <a:latin typeface="Arial Narrow" pitchFamily="34" charset="0"/>
            </a:endParaRPr>
          </a:p>
        </p:txBody>
      </p:sp>
      <p:pic>
        <p:nvPicPr>
          <p:cNvPr id="37891" name="Picture 3" descr="C:\Users\Пользователь\Desktop\РАБОТА Яковлева\ВЫСТАВКИ 2026\Март 17.03 Женские лица Крымской весны\фото работ\IMG_793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3" y="908720"/>
            <a:ext cx="886701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1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0" y="-243408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624655" y="5085184"/>
            <a:ext cx="4270466" cy="1152128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err="1" smtClean="0">
                <a:latin typeface="Arial Narrow" pitchFamily="34" charset="0"/>
              </a:rPr>
              <a:t>Смаилова</a:t>
            </a:r>
            <a:r>
              <a:rPr lang="ru-RU" sz="1600" b="1" dirty="0" smtClean="0">
                <a:latin typeface="Arial Narrow" pitchFamily="34" charset="0"/>
              </a:rPr>
              <a:t> </a:t>
            </a:r>
            <a:r>
              <a:rPr lang="ru-RU" sz="1600" b="1" dirty="0" err="1" smtClean="0">
                <a:latin typeface="Arial Narrow" pitchFamily="34" charset="0"/>
              </a:rPr>
              <a:t>Ление</a:t>
            </a:r>
            <a:r>
              <a:rPr lang="ru-RU" sz="1600" b="1" dirty="0" smtClean="0">
                <a:latin typeface="Arial Narrow" pitchFamily="34" charset="0"/>
              </a:rPr>
              <a:t> </a:t>
            </a:r>
            <a:endParaRPr lang="ru-RU" sz="1600" b="1" dirty="0">
              <a:latin typeface="Arial Narrow" pitchFamily="34" charset="0"/>
            </a:endParaRPr>
          </a:p>
        </p:txBody>
      </p:sp>
      <p:pic>
        <p:nvPicPr>
          <p:cNvPr id="40962" name="Picture 2" descr="C:\Users\Пользователь\Desktop\РАБОТА Яковлева\ВЫСТАВКИ 2026\Март 17.03 Женские лица Крымской весны\фото работ\IMG_793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4037"/>
            <a:ext cx="4304477" cy="345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C:\Users\Пользователь\Desktop\РАБОТА Яковлева\ВЫСТАВКИ 2026\Март 17.03 Женские лица Крымской весны\фото работ\IMG_793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40" y="852709"/>
            <a:ext cx="4556411" cy="335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39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0" y="-243408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55776" y="5517232"/>
            <a:ext cx="4270466" cy="1152128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err="1">
                <a:latin typeface="Arial Narrow" pitchFamily="34" charset="0"/>
              </a:rPr>
              <a:t>Белоусько</a:t>
            </a:r>
            <a:r>
              <a:rPr lang="ru-RU" sz="1600" b="1" dirty="0">
                <a:latin typeface="Arial Narrow" pitchFamily="34" charset="0"/>
              </a:rPr>
              <a:t> Наталия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Изделия из флористической глины</a:t>
            </a:r>
            <a:endParaRPr lang="ru-RU" sz="1600" b="1" dirty="0" smtClean="0">
              <a:latin typeface="Arial Narrow" pitchFamily="34" charset="0"/>
            </a:endParaRPr>
          </a:p>
        </p:txBody>
      </p:sp>
      <p:pic>
        <p:nvPicPr>
          <p:cNvPr id="41986" name="Picture 2" descr="C:\Users\Пользователь\Desktop\РАБОТА Яковлева\ВЫСТАВКИ 2026\Март 17.03 Женские лица Крымской весны\фото работ\IMG_793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0" y="404664"/>
            <a:ext cx="8673480" cy="487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0" y="-243408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55776" y="5517232"/>
            <a:ext cx="4270466" cy="1152128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err="1">
                <a:latin typeface="Arial Narrow" pitchFamily="34" charset="0"/>
              </a:rPr>
              <a:t>Белоусько</a:t>
            </a:r>
            <a:r>
              <a:rPr lang="ru-RU" sz="1600" b="1" dirty="0">
                <a:latin typeface="Arial Narrow" pitchFamily="34" charset="0"/>
              </a:rPr>
              <a:t> Наталия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Изделия из флористической глины</a:t>
            </a:r>
            <a:endParaRPr lang="ru-RU" sz="1600" b="1" dirty="0" smtClean="0">
              <a:latin typeface="Arial Narrow" pitchFamily="34" charset="0"/>
            </a:endParaRPr>
          </a:p>
        </p:txBody>
      </p:sp>
      <p:pic>
        <p:nvPicPr>
          <p:cNvPr id="43010" name="Picture 2" descr="C:\Users\Пользователь\Desktop\РАБОТА Яковлева\ВЫСТАВКИ 2026\Март 17.03 Женские лица Крымской весны\фото работ\IMG_793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5" y="617498"/>
            <a:ext cx="870496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0" y="-243408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55776" y="5517232"/>
            <a:ext cx="4270466" cy="1152128"/>
          </a:xfrm>
        </p:spPr>
        <p:txBody>
          <a:bodyPr>
            <a:normAutofit lnSpcReduction="10000"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Зайко Евгения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Бусы, подвесы, магниты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керамика</a:t>
            </a:r>
          </a:p>
        </p:txBody>
      </p:sp>
      <p:pic>
        <p:nvPicPr>
          <p:cNvPr id="44034" name="Picture 2" descr="C:\Users\Пользователь\Desktop\РАБОТА Яковлева\ВЫСТАВКИ 2026\Март 17.03 Женские лица Крымской весны\фото работ\IMG_794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6" y="548680"/>
            <a:ext cx="8561348" cy="481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5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0" y="-243408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55776" y="5517232"/>
            <a:ext cx="4270466" cy="1152128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 smtClean="0">
                <a:latin typeface="Arial Narrow" pitchFamily="34" charset="0"/>
              </a:rPr>
              <a:t>Хроника событий зимы – весны 2014 года </a:t>
            </a:r>
            <a:endParaRPr lang="ru-RU" sz="1600" b="1" dirty="0">
              <a:latin typeface="Arial Narrow" pitchFamily="34" charset="0"/>
            </a:endParaRPr>
          </a:p>
        </p:txBody>
      </p:sp>
      <p:pic>
        <p:nvPicPr>
          <p:cNvPr id="45058" name="Picture 2" descr="C:\Users\Пользователь\Desktop\РАБОТА Яковлева\ВЫСТАВКИ 2026\Март 17.03 Женские лица Крымской весны\фото работ\IMG_793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56" y="548680"/>
            <a:ext cx="8560368" cy="481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6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0" y="-243408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55776" y="5517232"/>
            <a:ext cx="4270466" cy="1152128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latin typeface="Arial Narrow" pitchFamily="34" charset="0"/>
            </a:endParaRPr>
          </a:p>
          <a:p>
            <a:pPr algn="ctr"/>
            <a:r>
              <a:rPr lang="ru-RU" sz="1600" b="1" dirty="0">
                <a:latin typeface="Arial Narrow" pitchFamily="34" charset="0"/>
              </a:rPr>
              <a:t>Участницы «Крымской весны»</a:t>
            </a:r>
          </a:p>
        </p:txBody>
      </p:sp>
      <p:pic>
        <p:nvPicPr>
          <p:cNvPr id="46083" name="Picture 3" descr="C:\Users\Пользователь\Desktop\РАБОТА Яковлева\ВЫСТАВКИ 2026\Март 17.03 Женские лица Крымской весны\фото работ\IMG_793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1" y="404664"/>
            <a:ext cx="844893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82" y="-243408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5805264"/>
            <a:ext cx="8579296" cy="105273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err="1">
                <a:latin typeface="Arial Narrow" pitchFamily="34" charset="0"/>
              </a:rPr>
              <a:t>Наджимидинов</a:t>
            </a:r>
            <a:r>
              <a:rPr lang="ru-RU" sz="1600" b="1" dirty="0">
                <a:latin typeface="Arial Narrow" pitchFamily="34" charset="0"/>
              </a:rPr>
              <a:t> Артур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«Девушка из Бахчисарая»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масло,80х60 см., 2024 г.</a:t>
            </a:r>
          </a:p>
        </p:txBody>
      </p:sp>
      <p:pic>
        <p:nvPicPr>
          <p:cNvPr id="1026" name="Picture 2" descr="C:\Users\Пользователь\Desktop\РАБОТА Яковлева\ВЫСТАВКИ 2026\Март 17.03 Женские лица Крымской весны\фото работ\IMG_789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23" y="332656"/>
            <a:ext cx="696771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9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0" y="-243408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246956"/>
            <a:ext cx="8352928" cy="6120680"/>
          </a:xfrm>
        </p:spPr>
        <p:txBody>
          <a:bodyPr>
            <a:noAutofit/>
          </a:bodyPr>
          <a:lstStyle/>
          <a:p>
            <a:pPr algn="ctr"/>
            <a:r>
              <a:rPr lang="ru-RU" sz="2000" b="1" u="sng" dirty="0" smtClean="0">
                <a:latin typeface="Arial Narrow" pitchFamily="34" charset="0"/>
              </a:rPr>
              <a:t>Над презентацией работали:</a:t>
            </a:r>
          </a:p>
          <a:p>
            <a:pPr algn="ctr"/>
            <a:endParaRPr lang="ru-RU" sz="2000" b="1" dirty="0">
              <a:latin typeface="Arial Narrow" pitchFamily="34" charset="0"/>
            </a:endParaRPr>
          </a:p>
          <a:p>
            <a:pPr algn="ctr"/>
            <a:endParaRPr lang="ru-RU" sz="2000" b="1" dirty="0" smtClean="0">
              <a:latin typeface="Arial Narrow" pitchFamily="34" charset="0"/>
            </a:endParaRPr>
          </a:p>
          <a:p>
            <a:pPr algn="ctr"/>
            <a:endParaRPr lang="ru-RU" sz="2000" b="1" dirty="0">
              <a:latin typeface="Arial Narrow" pitchFamily="34" charset="0"/>
            </a:endParaRPr>
          </a:p>
          <a:p>
            <a:pPr algn="just"/>
            <a:r>
              <a:rPr lang="ru-RU" sz="2000" b="1" dirty="0" smtClean="0">
                <a:latin typeface="Arial Narrow" pitchFamily="34" charset="0"/>
              </a:rPr>
              <a:t>Начальник отдела по научно-просветительской  работы Яковлева Т.В.</a:t>
            </a:r>
          </a:p>
          <a:p>
            <a:pPr algn="just"/>
            <a:endParaRPr lang="ru-RU" sz="2000" b="1" dirty="0">
              <a:latin typeface="Arial Narrow" pitchFamily="34" charset="0"/>
            </a:endParaRPr>
          </a:p>
          <a:p>
            <a:pPr algn="just"/>
            <a:endParaRPr lang="ru-RU" sz="2000" b="1" dirty="0" smtClean="0">
              <a:latin typeface="Arial Narrow" pitchFamily="34" charset="0"/>
            </a:endParaRPr>
          </a:p>
          <a:p>
            <a:pPr algn="just"/>
            <a:endParaRPr lang="ru-RU" sz="2000" b="1" dirty="0">
              <a:latin typeface="Arial Narrow" pitchFamily="34" charset="0"/>
            </a:endParaRPr>
          </a:p>
          <a:p>
            <a:pPr algn="just"/>
            <a:endParaRPr lang="ru-RU" sz="2000" b="1" dirty="0" smtClean="0">
              <a:latin typeface="Arial Narrow" pitchFamily="34" charset="0"/>
            </a:endParaRPr>
          </a:p>
          <a:p>
            <a:pPr algn="just"/>
            <a:endParaRPr lang="ru-RU" sz="2000" b="1" dirty="0" smtClean="0">
              <a:latin typeface="Arial Narrow" pitchFamily="34" charset="0"/>
            </a:endParaRPr>
          </a:p>
          <a:p>
            <a:pPr algn="just"/>
            <a:endParaRPr lang="ru-RU" sz="2000" b="1" dirty="0">
              <a:latin typeface="Arial Narrow" pitchFamily="34" charset="0"/>
            </a:endParaRPr>
          </a:p>
          <a:p>
            <a:pPr algn="just"/>
            <a:endParaRPr lang="ru-RU" sz="2000" b="1" dirty="0" smtClean="0">
              <a:latin typeface="Arial Narrow" pitchFamily="34" charset="0"/>
            </a:endParaRPr>
          </a:p>
          <a:p>
            <a:pPr algn="just"/>
            <a:endParaRPr lang="ru-RU" sz="2000" b="1" dirty="0">
              <a:latin typeface="Arial Narrow" pitchFamily="34" charset="0"/>
            </a:endParaRPr>
          </a:p>
          <a:p>
            <a:pPr algn="just"/>
            <a:endParaRPr lang="ru-RU" sz="2000" b="1" dirty="0">
              <a:latin typeface="Arial Narrow" pitchFamily="34" charset="0"/>
            </a:endParaRPr>
          </a:p>
          <a:p>
            <a:pPr algn="just"/>
            <a:r>
              <a:rPr lang="ru-RU" sz="2000" b="1" dirty="0" smtClean="0">
                <a:latin typeface="Arial Narrow" pitchFamily="34" charset="0"/>
              </a:rPr>
              <a:t>Симферополь, 2026 </a:t>
            </a:r>
            <a:endParaRPr lang="ru-RU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8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82" y="-243408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5805264"/>
            <a:ext cx="8579296" cy="105273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err="1">
                <a:latin typeface="Arial Narrow" pitchFamily="34" charset="0"/>
              </a:rPr>
              <a:t>Наджимидинов</a:t>
            </a:r>
            <a:r>
              <a:rPr lang="ru-RU" sz="1600" b="1" dirty="0">
                <a:latin typeface="Arial Narrow" pitchFamily="34" charset="0"/>
              </a:rPr>
              <a:t> Артур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«Девушка со скрипкой»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масло,50х70 см., 2024 г.</a:t>
            </a:r>
          </a:p>
        </p:txBody>
      </p:sp>
      <p:pic>
        <p:nvPicPr>
          <p:cNvPr id="2050" name="Picture 2" descr="C:\Users\Пользователь\Desktop\РАБОТА Яковлева\ВЫСТАВКИ 2026\Март 17.03 Женские лица Крымской весны\фото работ\IMG_789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90" y="332656"/>
            <a:ext cx="765957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0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14806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err="1">
                <a:latin typeface="Arial Narrow" pitchFamily="34" charset="0"/>
              </a:rPr>
              <a:t>Наджимидинов</a:t>
            </a:r>
            <a:r>
              <a:rPr lang="ru-RU" sz="1600" b="1" dirty="0">
                <a:latin typeface="Arial Narrow" pitchFamily="34" charset="0"/>
              </a:rPr>
              <a:t> Артур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«Мать с дитем»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масло,80х60 см., 2022 г.</a:t>
            </a:r>
          </a:p>
        </p:txBody>
      </p:sp>
      <p:pic>
        <p:nvPicPr>
          <p:cNvPr id="3074" name="Picture 2" descr="C:\Users\Пользователь\Desktop\РАБОТА Яковлева\ВЫСТАВКИ 2026\Март 17.03 Женские лица Крымской весны\фото работ\IMG_789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8411"/>
            <a:ext cx="4752528" cy="615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2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14806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err="1">
                <a:latin typeface="Arial Narrow" pitchFamily="34" charset="0"/>
              </a:rPr>
              <a:t>Кокина</a:t>
            </a:r>
            <a:r>
              <a:rPr lang="ru-RU" sz="1600" b="1" dirty="0">
                <a:latin typeface="Arial Narrow" pitchFamily="34" charset="0"/>
              </a:rPr>
              <a:t> Алла 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«Автопортрет»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холст, масло, 2004 г.</a:t>
            </a:r>
          </a:p>
        </p:txBody>
      </p:sp>
      <p:pic>
        <p:nvPicPr>
          <p:cNvPr id="4098" name="Picture 2" descr="C:\Users\Пользователь\Desktop\РАБОТА Яковлева\ВЫСТАВКИ 2026\Март 17.03 Женские лица Крымской весны\фото работ\IMG_789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0" y="402378"/>
            <a:ext cx="488632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1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РАБОТА Яковлева\ВЫСТАВКИ 2026\Март 17.03 Женские лица Крымской весны\close-up-spring-banner-with-branches-blossoming-cherry-background-with-blue-sky_1059832-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8" y="-214626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148064" y="2780928"/>
            <a:ext cx="3797348" cy="158417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err="1">
                <a:latin typeface="Arial Narrow" pitchFamily="34" charset="0"/>
              </a:rPr>
              <a:t>Кокина</a:t>
            </a:r>
            <a:r>
              <a:rPr lang="ru-RU" sz="1600" b="1" dirty="0">
                <a:latin typeface="Arial Narrow" pitchFamily="34" charset="0"/>
              </a:rPr>
              <a:t> Алла 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«Меланхолия»</a:t>
            </a:r>
          </a:p>
          <a:p>
            <a:pPr algn="ctr"/>
            <a:r>
              <a:rPr lang="ru-RU" sz="1600" b="1" dirty="0">
                <a:latin typeface="Arial Narrow" pitchFamily="34" charset="0"/>
              </a:rPr>
              <a:t>Бумага, тушь, 2003 г.</a:t>
            </a:r>
          </a:p>
        </p:txBody>
      </p:sp>
      <p:pic>
        <p:nvPicPr>
          <p:cNvPr id="5122" name="Picture 2" descr="C:\Users\Пользователь\Desktop\РАБОТА Яковлева\ВЫСТАВКИ 2026\Март 17.03 Женские лица Крымской весны\фото работ\IMG_794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94" y="227522"/>
            <a:ext cx="4760461" cy="621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780</Words>
  <Application>Microsoft Office PowerPoint</Application>
  <PresentationFormat>Экран (4:3)</PresentationFormat>
  <Paragraphs>183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Музей истории города Симферополя  «Женское лицо «Крымской весны»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«Женское лицо «Крымской весны»</dc:title>
  <dc:creator>Пользователь</dc:creator>
  <cp:lastModifiedBy>Пользователь</cp:lastModifiedBy>
  <cp:revision>33</cp:revision>
  <dcterms:created xsi:type="dcterms:W3CDTF">2026-03-19T07:56:29Z</dcterms:created>
  <dcterms:modified xsi:type="dcterms:W3CDTF">2026-03-19T11:27:20Z</dcterms:modified>
</cp:coreProperties>
</file>