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9" r:id="rId2"/>
    <p:sldId id="263" r:id="rId3"/>
    <p:sldId id="280" r:id="rId4"/>
    <p:sldId id="267" r:id="rId5"/>
    <p:sldId id="270" r:id="rId6"/>
    <p:sldId id="271" r:id="rId7"/>
    <p:sldId id="272" r:id="rId8"/>
    <p:sldId id="273" r:id="rId9"/>
    <p:sldId id="283" r:id="rId10"/>
    <p:sldId id="284" r:id="rId11"/>
    <p:sldId id="285" r:id="rId12"/>
    <p:sldId id="286" r:id="rId13"/>
    <p:sldId id="287" r:id="rId14"/>
  </p:sldIdLst>
  <p:sldSz cx="16206788" cy="21599525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  <p:embeddedFont>
      <p:font typeface="Tenor Sans" charset="-52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875" userDrawn="1">
          <p15:clr>
            <a:srgbClr val="A4A3A4"/>
          </p15:clr>
        </p15:guide>
        <p15:guide id="2" pos="614" userDrawn="1">
          <p15:clr>
            <a:srgbClr val="A4A3A4"/>
          </p15:clr>
        </p15:guide>
        <p15:guide id="3" pos="9572" userDrawn="1">
          <p15:clr>
            <a:srgbClr val="A4A3A4"/>
          </p15:clr>
        </p15:guide>
        <p15:guide id="4" pos="51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xmlns="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4A3"/>
    <a:srgbClr val="768ED8"/>
    <a:srgbClr val="D2D0CB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24" d="100"/>
          <a:sy n="24" d="100"/>
        </p:scale>
        <p:origin x="-2112" y="72"/>
      </p:cViewPr>
      <p:guideLst>
        <p:guide orient="horz" pos="6875"/>
        <p:guide pos="614"/>
        <p:guide pos="9572"/>
        <p:guide pos="5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509" y="3534924"/>
            <a:ext cx="13775770" cy="7519835"/>
          </a:xfrm>
        </p:spPr>
        <p:txBody>
          <a:bodyPr anchor="b"/>
          <a:lstStyle>
            <a:lvl1pPr algn="ctr">
              <a:defRPr sz="1063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849" y="11344752"/>
            <a:ext cx="12155091" cy="5214884"/>
          </a:xfrm>
        </p:spPr>
        <p:txBody>
          <a:bodyPr/>
          <a:lstStyle>
            <a:lvl1pPr marL="0" indent="0" algn="ctr">
              <a:buNone/>
              <a:defRPr sz="4254"/>
            </a:lvl1pPr>
            <a:lvl2pPr marL="810341" indent="0" algn="ctr">
              <a:buNone/>
              <a:defRPr sz="3545"/>
            </a:lvl2pPr>
            <a:lvl3pPr marL="1620683" indent="0" algn="ctr">
              <a:buNone/>
              <a:defRPr sz="3190"/>
            </a:lvl3pPr>
            <a:lvl4pPr marL="2431024" indent="0" algn="ctr">
              <a:buNone/>
              <a:defRPr sz="2836"/>
            </a:lvl4pPr>
            <a:lvl5pPr marL="3241365" indent="0" algn="ctr">
              <a:buNone/>
              <a:defRPr sz="2836"/>
            </a:lvl5pPr>
            <a:lvl6pPr marL="4051706" indent="0" algn="ctr">
              <a:buNone/>
              <a:defRPr sz="2836"/>
            </a:lvl6pPr>
            <a:lvl7pPr marL="4862048" indent="0" algn="ctr">
              <a:buNone/>
              <a:defRPr sz="2836"/>
            </a:lvl7pPr>
            <a:lvl8pPr marL="5672389" indent="0" algn="ctr">
              <a:buNone/>
              <a:defRPr sz="2836"/>
            </a:lvl8pPr>
            <a:lvl9pPr marL="6482730" indent="0" algn="ctr">
              <a:buNone/>
              <a:defRPr sz="28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1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0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7983" y="1149975"/>
            <a:ext cx="3494589" cy="183045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218" y="1149975"/>
            <a:ext cx="10281181" cy="18304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9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6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776" y="5384888"/>
            <a:ext cx="13978355" cy="8984801"/>
          </a:xfrm>
        </p:spPr>
        <p:txBody>
          <a:bodyPr anchor="b"/>
          <a:lstStyle>
            <a:lvl1pPr>
              <a:defRPr sz="1063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776" y="14454688"/>
            <a:ext cx="13978355" cy="4724895"/>
          </a:xfrm>
        </p:spPr>
        <p:txBody>
          <a:bodyPr/>
          <a:lstStyle>
            <a:lvl1pPr marL="0" indent="0">
              <a:buNone/>
              <a:defRPr sz="4254">
                <a:solidFill>
                  <a:schemeClr val="tx1"/>
                </a:solidFill>
              </a:defRPr>
            </a:lvl1pPr>
            <a:lvl2pPr marL="810341" indent="0">
              <a:buNone/>
              <a:defRPr sz="3545">
                <a:solidFill>
                  <a:schemeClr val="tx1">
                    <a:tint val="75000"/>
                  </a:schemeClr>
                </a:solidFill>
              </a:defRPr>
            </a:lvl2pPr>
            <a:lvl3pPr marL="1620683" indent="0">
              <a:buNone/>
              <a:defRPr sz="3190">
                <a:solidFill>
                  <a:schemeClr val="tx1">
                    <a:tint val="75000"/>
                  </a:schemeClr>
                </a:solidFill>
              </a:defRPr>
            </a:lvl3pPr>
            <a:lvl4pPr marL="2431024" indent="0">
              <a:buNone/>
              <a:defRPr sz="2836">
                <a:solidFill>
                  <a:schemeClr val="tx1">
                    <a:tint val="75000"/>
                  </a:schemeClr>
                </a:solidFill>
              </a:defRPr>
            </a:lvl4pPr>
            <a:lvl5pPr marL="3241365" indent="0">
              <a:buNone/>
              <a:defRPr sz="2836">
                <a:solidFill>
                  <a:schemeClr val="tx1">
                    <a:tint val="75000"/>
                  </a:schemeClr>
                </a:solidFill>
              </a:defRPr>
            </a:lvl5pPr>
            <a:lvl6pPr marL="4051706" indent="0">
              <a:buNone/>
              <a:defRPr sz="2836">
                <a:solidFill>
                  <a:schemeClr val="tx1">
                    <a:tint val="75000"/>
                  </a:schemeClr>
                </a:solidFill>
              </a:defRPr>
            </a:lvl6pPr>
            <a:lvl7pPr marL="4862048" indent="0">
              <a:buNone/>
              <a:defRPr sz="2836">
                <a:solidFill>
                  <a:schemeClr val="tx1">
                    <a:tint val="75000"/>
                  </a:schemeClr>
                </a:solidFill>
              </a:defRPr>
            </a:lvl7pPr>
            <a:lvl8pPr marL="5672389" indent="0">
              <a:buNone/>
              <a:defRPr sz="2836">
                <a:solidFill>
                  <a:schemeClr val="tx1">
                    <a:tint val="75000"/>
                  </a:schemeClr>
                </a:solidFill>
              </a:defRPr>
            </a:lvl8pPr>
            <a:lvl9pPr marL="6482730" indent="0">
              <a:buNone/>
              <a:defRPr sz="28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217" y="5749874"/>
            <a:ext cx="6887885" cy="13704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686" y="5749874"/>
            <a:ext cx="6887885" cy="13704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4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327" y="1149979"/>
            <a:ext cx="13978355" cy="417491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29" y="5294885"/>
            <a:ext cx="6856230" cy="2594941"/>
          </a:xfrm>
        </p:spPr>
        <p:txBody>
          <a:bodyPr anchor="b"/>
          <a:lstStyle>
            <a:lvl1pPr marL="0" indent="0">
              <a:buNone/>
              <a:defRPr sz="4254" b="1"/>
            </a:lvl1pPr>
            <a:lvl2pPr marL="810341" indent="0">
              <a:buNone/>
              <a:defRPr sz="3545" b="1"/>
            </a:lvl2pPr>
            <a:lvl3pPr marL="1620683" indent="0">
              <a:buNone/>
              <a:defRPr sz="3190" b="1"/>
            </a:lvl3pPr>
            <a:lvl4pPr marL="2431024" indent="0">
              <a:buNone/>
              <a:defRPr sz="2836" b="1"/>
            </a:lvl4pPr>
            <a:lvl5pPr marL="3241365" indent="0">
              <a:buNone/>
              <a:defRPr sz="2836" b="1"/>
            </a:lvl5pPr>
            <a:lvl6pPr marL="4051706" indent="0">
              <a:buNone/>
              <a:defRPr sz="2836" b="1"/>
            </a:lvl6pPr>
            <a:lvl7pPr marL="4862048" indent="0">
              <a:buNone/>
              <a:defRPr sz="2836" b="1"/>
            </a:lvl7pPr>
            <a:lvl8pPr marL="5672389" indent="0">
              <a:buNone/>
              <a:defRPr sz="2836" b="1"/>
            </a:lvl8pPr>
            <a:lvl9pPr marL="6482730" indent="0">
              <a:buNone/>
              <a:defRPr sz="28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6329" y="7889827"/>
            <a:ext cx="6856230" cy="116047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4687" y="5294885"/>
            <a:ext cx="6889996" cy="2594941"/>
          </a:xfrm>
        </p:spPr>
        <p:txBody>
          <a:bodyPr anchor="b"/>
          <a:lstStyle>
            <a:lvl1pPr marL="0" indent="0">
              <a:buNone/>
              <a:defRPr sz="4254" b="1"/>
            </a:lvl1pPr>
            <a:lvl2pPr marL="810341" indent="0">
              <a:buNone/>
              <a:defRPr sz="3545" b="1"/>
            </a:lvl2pPr>
            <a:lvl3pPr marL="1620683" indent="0">
              <a:buNone/>
              <a:defRPr sz="3190" b="1"/>
            </a:lvl3pPr>
            <a:lvl4pPr marL="2431024" indent="0">
              <a:buNone/>
              <a:defRPr sz="2836" b="1"/>
            </a:lvl4pPr>
            <a:lvl5pPr marL="3241365" indent="0">
              <a:buNone/>
              <a:defRPr sz="2836" b="1"/>
            </a:lvl5pPr>
            <a:lvl6pPr marL="4051706" indent="0">
              <a:buNone/>
              <a:defRPr sz="2836" b="1"/>
            </a:lvl6pPr>
            <a:lvl7pPr marL="4862048" indent="0">
              <a:buNone/>
              <a:defRPr sz="2836" b="1"/>
            </a:lvl7pPr>
            <a:lvl8pPr marL="5672389" indent="0">
              <a:buNone/>
              <a:defRPr sz="2836" b="1"/>
            </a:lvl8pPr>
            <a:lvl9pPr marL="6482730" indent="0">
              <a:buNone/>
              <a:defRPr sz="28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4687" y="7889827"/>
            <a:ext cx="6889996" cy="116047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2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8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9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328" y="1439968"/>
            <a:ext cx="5227111" cy="5039889"/>
          </a:xfrm>
        </p:spPr>
        <p:txBody>
          <a:bodyPr anchor="b"/>
          <a:lstStyle>
            <a:lvl1pPr>
              <a:defRPr sz="56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996" y="3109937"/>
            <a:ext cx="8204686" cy="15349662"/>
          </a:xfrm>
        </p:spPr>
        <p:txBody>
          <a:bodyPr/>
          <a:lstStyle>
            <a:lvl1pPr>
              <a:defRPr sz="5672"/>
            </a:lvl1pPr>
            <a:lvl2pPr>
              <a:defRPr sz="4963"/>
            </a:lvl2pPr>
            <a:lvl3pPr>
              <a:defRPr sz="4254"/>
            </a:lvl3pPr>
            <a:lvl4pPr>
              <a:defRPr sz="3545"/>
            </a:lvl4pPr>
            <a:lvl5pPr>
              <a:defRPr sz="3545"/>
            </a:lvl5pPr>
            <a:lvl6pPr>
              <a:defRPr sz="3545"/>
            </a:lvl6pPr>
            <a:lvl7pPr>
              <a:defRPr sz="3545"/>
            </a:lvl7pPr>
            <a:lvl8pPr>
              <a:defRPr sz="3545"/>
            </a:lvl8pPr>
            <a:lvl9pPr>
              <a:defRPr sz="354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6328" y="6479857"/>
            <a:ext cx="5227111" cy="12004738"/>
          </a:xfrm>
        </p:spPr>
        <p:txBody>
          <a:bodyPr/>
          <a:lstStyle>
            <a:lvl1pPr marL="0" indent="0">
              <a:buNone/>
              <a:defRPr sz="2836"/>
            </a:lvl1pPr>
            <a:lvl2pPr marL="810341" indent="0">
              <a:buNone/>
              <a:defRPr sz="2481"/>
            </a:lvl2pPr>
            <a:lvl3pPr marL="1620683" indent="0">
              <a:buNone/>
              <a:defRPr sz="2127"/>
            </a:lvl3pPr>
            <a:lvl4pPr marL="2431024" indent="0">
              <a:buNone/>
              <a:defRPr sz="1772"/>
            </a:lvl4pPr>
            <a:lvl5pPr marL="3241365" indent="0">
              <a:buNone/>
              <a:defRPr sz="1772"/>
            </a:lvl5pPr>
            <a:lvl6pPr marL="4051706" indent="0">
              <a:buNone/>
              <a:defRPr sz="1772"/>
            </a:lvl6pPr>
            <a:lvl7pPr marL="4862048" indent="0">
              <a:buNone/>
              <a:defRPr sz="1772"/>
            </a:lvl7pPr>
            <a:lvl8pPr marL="5672389" indent="0">
              <a:buNone/>
              <a:defRPr sz="1772"/>
            </a:lvl8pPr>
            <a:lvl9pPr marL="6482730" indent="0">
              <a:buNone/>
              <a:defRPr sz="177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7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328" y="1439968"/>
            <a:ext cx="5227111" cy="5039889"/>
          </a:xfrm>
        </p:spPr>
        <p:txBody>
          <a:bodyPr anchor="b"/>
          <a:lstStyle>
            <a:lvl1pPr>
              <a:defRPr sz="56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9996" y="3109937"/>
            <a:ext cx="8204686" cy="15349662"/>
          </a:xfrm>
        </p:spPr>
        <p:txBody>
          <a:bodyPr anchor="t"/>
          <a:lstStyle>
            <a:lvl1pPr marL="0" indent="0">
              <a:buNone/>
              <a:defRPr sz="5672"/>
            </a:lvl1pPr>
            <a:lvl2pPr marL="810341" indent="0">
              <a:buNone/>
              <a:defRPr sz="4963"/>
            </a:lvl2pPr>
            <a:lvl3pPr marL="1620683" indent="0">
              <a:buNone/>
              <a:defRPr sz="4254"/>
            </a:lvl3pPr>
            <a:lvl4pPr marL="2431024" indent="0">
              <a:buNone/>
              <a:defRPr sz="3545"/>
            </a:lvl4pPr>
            <a:lvl5pPr marL="3241365" indent="0">
              <a:buNone/>
              <a:defRPr sz="3545"/>
            </a:lvl5pPr>
            <a:lvl6pPr marL="4051706" indent="0">
              <a:buNone/>
              <a:defRPr sz="3545"/>
            </a:lvl6pPr>
            <a:lvl7pPr marL="4862048" indent="0">
              <a:buNone/>
              <a:defRPr sz="3545"/>
            </a:lvl7pPr>
            <a:lvl8pPr marL="5672389" indent="0">
              <a:buNone/>
              <a:defRPr sz="3545"/>
            </a:lvl8pPr>
            <a:lvl9pPr marL="6482730" indent="0">
              <a:buNone/>
              <a:defRPr sz="354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6328" y="6479857"/>
            <a:ext cx="5227111" cy="12004738"/>
          </a:xfrm>
        </p:spPr>
        <p:txBody>
          <a:bodyPr/>
          <a:lstStyle>
            <a:lvl1pPr marL="0" indent="0">
              <a:buNone/>
              <a:defRPr sz="2836"/>
            </a:lvl1pPr>
            <a:lvl2pPr marL="810341" indent="0">
              <a:buNone/>
              <a:defRPr sz="2481"/>
            </a:lvl2pPr>
            <a:lvl3pPr marL="1620683" indent="0">
              <a:buNone/>
              <a:defRPr sz="2127"/>
            </a:lvl3pPr>
            <a:lvl4pPr marL="2431024" indent="0">
              <a:buNone/>
              <a:defRPr sz="1772"/>
            </a:lvl4pPr>
            <a:lvl5pPr marL="3241365" indent="0">
              <a:buNone/>
              <a:defRPr sz="1772"/>
            </a:lvl5pPr>
            <a:lvl6pPr marL="4051706" indent="0">
              <a:buNone/>
              <a:defRPr sz="1772"/>
            </a:lvl6pPr>
            <a:lvl7pPr marL="4862048" indent="0">
              <a:buNone/>
              <a:defRPr sz="1772"/>
            </a:lvl7pPr>
            <a:lvl8pPr marL="5672389" indent="0">
              <a:buNone/>
              <a:defRPr sz="1772"/>
            </a:lvl8pPr>
            <a:lvl9pPr marL="6482730" indent="0">
              <a:buNone/>
              <a:defRPr sz="177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217" y="1149979"/>
            <a:ext cx="13978355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217" y="5749874"/>
            <a:ext cx="13978355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4217" y="20019564"/>
            <a:ext cx="3646527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F4A52-825C-48F6-ACB6-A315ACB5667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8499" y="20019564"/>
            <a:ext cx="5469791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044" y="20019564"/>
            <a:ext cx="3646527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7839-A7C6-4880-946F-600663E73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5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20683" rtl="0" eaLnBrk="1" latinLnBrk="0" hangingPunct="1">
        <a:lnSpc>
          <a:spcPct val="90000"/>
        </a:lnSpc>
        <a:spcBef>
          <a:spcPct val="0"/>
        </a:spcBef>
        <a:buNone/>
        <a:defRPr sz="7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171" indent="-405171" algn="l" defTabSz="1620683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3" kern="1200">
          <a:solidFill>
            <a:schemeClr val="tx1"/>
          </a:solidFill>
          <a:latin typeface="+mn-lt"/>
          <a:ea typeface="+mn-ea"/>
          <a:cs typeface="+mn-cs"/>
        </a:defRPr>
      </a:lvl1pPr>
      <a:lvl2pPr marL="1215512" indent="-405171" algn="l" defTabSz="162068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4" kern="1200">
          <a:solidFill>
            <a:schemeClr val="tx1"/>
          </a:solidFill>
          <a:latin typeface="+mn-lt"/>
          <a:ea typeface="+mn-ea"/>
          <a:cs typeface="+mn-cs"/>
        </a:defRPr>
      </a:lvl2pPr>
      <a:lvl3pPr marL="2025853" indent="-405171" algn="l" defTabSz="162068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5" kern="1200">
          <a:solidFill>
            <a:schemeClr val="tx1"/>
          </a:solidFill>
          <a:latin typeface="+mn-lt"/>
          <a:ea typeface="+mn-ea"/>
          <a:cs typeface="+mn-cs"/>
        </a:defRPr>
      </a:lvl3pPr>
      <a:lvl4pPr marL="2836194" indent="-405171" algn="l" defTabSz="162068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4pPr>
      <a:lvl5pPr marL="3646536" indent="-405171" algn="l" defTabSz="162068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5pPr>
      <a:lvl6pPr marL="4456877" indent="-405171" algn="l" defTabSz="162068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6pPr>
      <a:lvl7pPr marL="5267218" indent="-405171" algn="l" defTabSz="162068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7pPr>
      <a:lvl8pPr marL="6077560" indent="-405171" algn="l" defTabSz="162068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8pPr>
      <a:lvl9pPr marL="6887901" indent="-405171" algn="l" defTabSz="162068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683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1pPr>
      <a:lvl2pPr marL="810341" algn="l" defTabSz="1620683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2pPr>
      <a:lvl3pPr marL="1620683" algn="l" defTabSz="1620683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3pPr>
      <a:lvl4pPr marL="2431024" algn="l" defTabSz="1620683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4pPr>
      <a:lvl5pPr marL="3241365" algn="l" defTabSz="1620683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5pPr>
      <a:lvl6pPr marL="4051706" algn="l" defTabSz="1620683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6pPr>
      <a:lvl7pPr marL="4862048" algn="l" defTabSz="1620683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7pPr>
      <a:lvl8pPr marL="5672389" algn="l" defTabSz="1620683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8pPr>
      <a:lvl9pPr marL="6482730" algn="l" defTabSz="1620683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АБОТА Яковлева\Инфо для школ\Инфо для школ\Фото экспозиций\lcBhQu8A2f9ULGc5fPMIc2Mc4URhlT6o9zVTznOsNyNgHhpY9r9DMxRVuPulYAA8VKKhF_8vvEo2kz2hcA1nGO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65" y="4637847"/>
            <a:ext cx="13940061" cy="1130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2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B58B0D-B4C6-D9AB-1F91-47738B82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7222"/>
          <a:stretch/>
        </p:blipFill>
        <p:spPr>
          <a:xfrm>
            <a:off x="4374809" y="10547699"/>
            <a:ext cx="11969313" cy="1135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9B307-D978-2C77-D06B-25F872009C51}"/>
              </a:ext>
            </a:extLst>
          </p:cNvPr>
          <p:cNvSpPr txBox="1"/>
          <p:nvPr/>
        </p:nvSpPr>
        <p:spPr>
          <a:xfrm>
            <a:off x="4624877" y="12328025"/>
            <a:ext cx="695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</a:rPr>
              <a:t>Спасибо за культуру!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E2134E-9988-1121-2536-F1835C405D1D}"/>
              </a:ext>
            </a:extLst>
          </p:cNvPr>
          <p:cNvSpPr txBox="1"/>
          <p:nvPr/>
        </p:nvSpPr>
        <p:spPr>
          <a:xfrm>
            <a:off x="1998943" y="8511371"/>
            <a:ext cx="12641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0" dirty="0">
                <a:solidFill>
                  <a:schemeClr val="bg1"/>
                </a:solidFill>
                <a:latin typeface="Tenor Sans" panose="02000000000000000000" pitchFamily="2" charset="-52"/>
              </a:rPr>
              <a:t>ВДОХНОВЛЯЙТЕ </a:t>
            </a:r>
          </a:p>
          <a:p>
            <a:pPr algn="ctr">
              <a:lnSpc>
                <a:spcPct val="90000"/>
              </a:lnSpc>
            </a:pPr>
            <a:r>
              <a:rPr lang="ru-RU" sz="8000" dirty="0">
                <a:solidFill>
                  <a:schemeClr val="bg1"/>
                </a:solidFill>
                <a:latin typeface="Tenor Sans" panose="02000000000000000000" pitchFamily="2" charset="-52"/>
              </a:rPr>
              <a:t>И ВДОХНОВЛЯЙТЕСЬ!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EA1C84B-278A-AD2B-5B87-E4F329D5DF3F}"/>
              </a:ext>
            </a:extLst>
          </p:cNvPr>
          <p:cNvGrpSpPr/>
          <p:nvPr/>
        </p:nvGrpSpPr>
        <p:grpSpPr>
          <a:xfrm>
            <a:off x="1892242" y="4532764"/>
            <a:ext cx="3147585" cy="3147585"/>
            <a:chOff x="854421" y="1493814"/>
            <a:chExt cx="2367857" cy="2367857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2D71DAD-AB1D-3508-4F50-6FA2AB4B91FA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ADC093B-4A1F-1AE1-8EAA-2691EE7B69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DC23265-7769-13A7-0C49-DB7740D4BD2B}"/>
              </a:ext>
            </a:extLst>
          </p:cNvPr>
          <p:cNvGrpSpPr/>
          <p:nvPr/>
        </p:nvGrpSpPr>
        <p:grpSpPr>
          <a:xfrm rot="10800000">
            <a:off x="11492724" y="15955985"/>
            <a:ext cx="3147585" cy="3147585"/>
            <a:chOff x="854421" y="1493814"/>
            <a:chExt cx="2367857" cy="2367857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CBAB83F5-5A7A-4E17-94CA-6778B6125B8D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2BD6C0C-AA1E-8732-BB17-856C205BF7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BDD5D8A-AB25-6ED1-5C64-636EC5194BEF}"/>
              </a:ext>
            </a:extLst>
          </p:cNvPr>
          <p:cNvCxnSpPr>
            <a:cxnSpLocks/>
          </p:cNvCxnSpPr>
          <p:nvPr/>
        </p:nvCxnSpPr>
        <p:spPr>
          <a:xfrm rot="16200000">
            <a:off x="8103395" y="10201402"/>
            <a:ext cx="0" cy="31475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BDA4A1-2095-FA26-20EF-DAC8BDA12461}"/>
              </a:ext>
            </a:extLst>
          </p:cNvPr>
          <p:cNvGrpSpPr/>
          <p:nvPr/>
        </p:nvGrpSpPr>
        <p:grpSpPr>
          <a:xfrm>
            <a:off x="759840" y="2035277"/>
            <a:ext cx="14687110" cy="18418407"/>
            <a:chOff x="571610" y="696228"/>
            <a:chExt cx="11048781" cy="5676903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22E8F50-7E02-4DB6-0525-12C97709D9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391" y="696228"/>
              <a:ext cx="0" cy="56769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07643997-E95A-68E3-7434-E0B9EF6C7F07}"/>
                </a:ext>
              </a:extLst>
            </p:cNvPr>
            <p:cNvGrpSpPr/>
            <p:nvPr/>
          </p:nvGrpSpPr>
          <p:grpSpPr>
            <a:xfrm>
              <a:off x="571610" y="696228"/>
              <a:ext cx="11048781" cy="5676903"/>
              <a:chOff x="571610" y="696228"/>
              <a:chExt cx="11048781" cy="5676903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067C6F8E-B789-1AA2-9CB6-A3851F914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8"/>
                <a:ext cx="0" cy="56769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FBD17CCF-6AB2-C9FC-8F55-2AD6737C2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9"/>
                <a:ext cx="100321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88CA956D-60C0-9BDE-13E1-DBC3C6C84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10" y="6373130"/>
                <a:ext cx="11048781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C6D65A28-8C4D-D9F5-D428-8AA2E8670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6364" y="696228"/>
                <a:ext cx="5940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AB86997-1E95-643B-A29E-54990D1D5478}"/>
              </a:ext>
            </a:extLst>
          </p:cNvPr>
          <p:cNvGrpSpPr/>
          <p:nvPr/>
        </p:nvGrpSpPr>
        <p:grpSpPr>
          <a:xfrm>
            <a:off x="1308413" y="1099526"/>
            <a:ext cx="9780131" cy="1983098"/>
            <a:chOff x="362319" y="6342733"/>
            <a:chExt cx="8149490" cy="165245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2B992DD7-3621-3D97-7A35-C504CAB2A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2" r="46723" b="27814"/>
            <a:stretch/>
          </p:blipFill>
          <p:spPr>
            <a:xfrm>
              <a:off x="362319" y="6444188"/>
              <a:ext cx="6328513" cy="125234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69BE2A2D-089F-C4CE-1CA4-963693280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1"/>
            <a:stretch/>
          </p:blipFill>
          <p:spPr>
            <a:xfrm>
              <a:off x="6690832" y="6342733"/>
              <a:ext cx="1820977" cy="165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13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B58B0D-B4C6-D9AB-1F91-47738B82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7222"/>
          <a:stretch/>
        </p:blipFill>
        <p:spPr>
          <a:xfrm>
            <a:off x="4374809" y="10547699"/>
            <a:ext cx="11969313" cy="1135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9B307-D978-2C77-D06B-25F872009C51}"/>
              </a:ext>
            </a:extLst>
          </p:cNvPr>
          <p:cNvSpPr txBox="1"/>
          <p:nvPr/>
        </p:nvSpPr>
        <p:spPr>
          <a:xfrm>
            <a:off x="4624878" y="13846001"/>
            <a:ext cx="695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</a:rPr>
              <a:t>Спасибо за культуру!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E2134E-9988-1121-2536-F1835C405D1D}"/>
              </a:ext>
            </a:extLst>
          </p:cNvPr>
          <p:cNvSpPr txBox="1"/>
          <p:nvPr/>
        </p:nvSpPr>
        <p:spPr>
          <a:xfrm>
            <a:off x="2142405" y="8192544"/>
            <a:ext cx="1192197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800" dirty="0">
                <a:solidFill>
                  <a:schemeClr val="bg1"/>
                </a:solidFill>
                <a:latin typeface="Tenor Sans" panose="02000000000000000000" pitchFamily="2" charset="-52"/>
              </a:rPr>
              <a:t> ВЫ ПРЕВРАЩАЕТЕ БУДНИ</a:t>
            </a:r>
          </a:p>
          <a:p>
            <a:pPr algn="ctr">
              <a:lnSpc>
                <a:spcPct val="90000"/>
              </a:lnSpc>
            </a:pPr>
            <a:r>
              <a:rPr lang="ru-RU" sz="8800" dirty="0">
                <a:solidFill>
                  <a:schemeClr val="bg1"/>
                </a:solidFill>
                <a:latin typeface="Tenor Sans" panose="02000000000000000000" pitchFamily="2" charset="-52"/>
              </a:rPr>
              <a:t>В ИСКУССТВО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EA1C84B-278A-AD2B-5B87-E4F329D5DF3F}"/>
              </a:ext>
            </a:extLst>
          </p:cNvPr>
          <p:cNvGrpSpPr/>
          <p:nvPr/>
        </p:nvGrpSpPr>
        <p:grpSpPr>
          <a:xfrm>
            <a:off x="1892242" y="4532764"/>
            <a:ext cx="3147585" cy="3147585"/>
            <a:chOff x="854421" y="1493814"/>
            <a:chExt cx="2367857" cy="2367857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2D71DAD-AB1D-3508-4F50-6FA2AB4B91FA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ADC093B-4A1F-1AE1-8EAA-2691EE7B69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DC23265-7769-13A7-0C49-DB7740D4BD2B}"/>
              </a:ext>
            </a:extLst>
          </p:cNvPr>
          <p:cNvGrpSpPr/>
          <p:nvPr/>
        </p:nvGrpSpPr>
        <p:grpSpPr>
          <a:xfrm rot="10800000">
            <a:off x="11492724" y="15955985"/>
            <a:ext cx="3147585" cy="3147585"/>
            <a:chOff x="854421" y="1493814"/>
            <a:chExt cx="2367857" cy="2367857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CBAB83F5-5A7A-4E17-94CA-6778B6125B8D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2BD6C0C-AA1E-8732-BB17-856C205BF7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BDD5D8A-AB25-6ED1-5C64-636EC5194BEF}"/>
              </a:ext>
            </a:extLst>
          </p:cNvPr>
          <p:cNvCxnSpPr>
            <a:cxnSpLocks/>
          </p:cNvCxnSpPr>
          <p:nvPr/>
        </p:nvCxnSpPr>
        <p:spPr>
          <a:xfrm rot="16200000">
            <a:off x="8103394" y="11108941"/>
            <a:ext cx="0" cy="31475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BDA4A1-2095-FA26-20EF-DAC8BDA12461}"/>
              </a:ext>
            </a:extLst>
          </p:cNvPr>
          <p:cNvGrpSpPr/>
          <p:nvPr/>
        </p:nvGrpSpPr>
        <p:grpSpPr>
          <a:xfrm>
            <a:off x="759840" y="2035277"/>
            <a:ext cx="14687110" cy="18418407"/>
            <a:chOff x="571610" y="696228"/>
            <a:chExt cx="11048781" cy="5676903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22E8F50-7E02-4DB6-0525-12C97709D9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391" y="696228"/>
              <a:ext cx="0" cy="56769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07643997-E95A-68E3-7434-E0B9EF6C7F07}"/>
                </a:ext>
              </a:extLst>
            </p:cNvPr>
            <p:cNvGrpSpPr/>
            <p:nvPr/>
          </p:nvGrpSpPr>
          <p:grpSpPr>
            <a:xfrm>
              <a:off x="571610" y="696228"/>
              <a:ext cx="11048781" cy="5676903"/>
              <a:chOff x="571610" y="696228"/>
              <a:chExt cx="11048781" cy="5676903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067C6F8E-B789-1AA2-9CB6-A3851F914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8"/>
                <a:ext cx="0" cy="56769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FBD17CCF-6AB2-C9FC-8F55-2AD6737C2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9"/>
                <a:ext cx="100321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88CA956D-60C0-9BDE-13E1-DBC3C6C84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10" y="6373130"/>
                <a:ext cx="11048781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C6D65A28-8C4D-D9F5-D428-8AA2E8670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6364" y="696228"/>
                <a:ext cx="5940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EBD7880-719D-EA7D-1737-3F6203DE230B}"/>
              </a:ext>
            </a:extLst>
          </p:cNvPr>
          <p:cNvGrpSpPr/>
          <p:nvPr/>
        </p:nvGrpSpPr>
        <p:grpSpPr>
          <a:xfrm>
            <a:off x="1308413" y="1099526"/>
            <a:ext cx="9780131" cy="1983098"/>
            <a:chOff x="362319" y="6342733"/>
            <a:chExt cx="8149490" cy="165245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8ACC8166-C2DB-E581-716A-BE6D836F8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2" r="46723" b="27814"/>
            <a:stretch/>
          </p:blipFill>
          <p:spPr>
            <a:xfrm>
              <a:off x="362319" y="6444188"/>
              <a:ext cx="6328513" cy="125234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6599556C-341C-CB4E-7F8E-A073F59C7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1"/>
            <a:stretch/>
          </p:blipFill>
          <p:spPr>
            <a:xfrm>
              <a:off x="6690832" y="6342733"/>
              <a:ext cx="1820977" cy="165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03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B58B0D-B4C6-D9AB-1F91-47738B82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7222"/>
          <a:stretch/>
        </p:blipFill>
        <p:spPr>
          <a:xfrm>
            <a:off x="4374809" y="10547699"/>
            <a:ext cx="11969313" cy="1135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9B307-D978-2C77-D06B-25F872009C51}"/>
              </a:ext>
            </a:extLst>
          </p:cNvPr>
          <p:cNvSpPr txBox="1"/>
          <p:nvPr/>
        </p:nvSpPr>
        <p:spPr>
          <a:xfrm>
            <a:off x="4624877" y="15131256"/>
            <a:ext cx="695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</a:rPr>
              <a:t>Спасибо за культуру!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E2134E-9988-1121-2536-F1835C405D1D}"/>
              </a:ext>
            </a:extLst>
          </p:cNvPr>
          <p:cNvSpPr txBox="1"/>
          <p:nvPr/>
        </p:nvSpPr>
        <p:spPr>
          <a:xfrm>
            <a:off x="2554183" y="6910543"/>
            <a:ext cx="1109842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500" dirty="0">
                <a:solidFill>
                  <a:schemeClr val="bg1"/>
                </a:solidFill>
                <a:latin typeface="Tenor Sans" panose="02000000000000000000" pitchFamily="2" charset="-52"/>
              </a:rPr>
              <a:t>Любуюсь, </a:t>
            </a:r>
          </a:p>
          <a:p>
            <a:pPr algn="ctr">
              <a:lnSpc>
                <a:spcPct val="90000"/>
              </a:lnSpc>
            </a:pPr>
            <a:r>
              <a:rPr lang="ru-RU" sz="11500" dirty="0">
                <a:solidFill>
                  <a:schemeClr val="bg1"/>
                </a:solidFill>
                <a:latin typeface="Tenor Sans" panose="02000000000000000000" pitchFamily="2" charset="-52"/>
              </a:rPr>
              <a:t>как культура меняет город к лучшему!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EA1C84B-278A-AD2B-5B87-E4F329D5DF3F}"/>
              </a:ext>
            </a:extLst>
          </p:cNvPr>
          <p:cNvGrpSpPr/>
          <p:nvPr/>
        </p:nvGrpSpPr>
        <p:grpSpPr>
          <a:xfrm>
            <a:off x="1892242" y="4532764"/>
            <a:ext cx="3147585" cy="3147585"/>
            <a:chOff x="854421" y="1493814"/>
            <a:chExt cx="2367857" cy="2367857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2D71DAD-AB1D-3508-4F50-6FA2AB4B91FA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ADC093B-4A1F-1AE1-8EAA-2691EE7B69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DC23265-7769-13A7-0C49-DB7740D4BD2B}"/>
              </a:ext>
            </a:extLst>
          </p:cNvPr>
          <p:cNvGrpSpPr/>
          <p:nvPr/>
        </p:nvGrpSpPr>
        <p:grpSpPr>
          <a:xfrm rot="10800000">
            <a:off x="11492724" y="15955985"/>
            <a:ext cx="3147585" cy="3147585"/>
            <a:chOff x="854421" y="1493814"/>
            <a:chExt cx="2367857" cy="2367857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CBAB83F5-5A7A-4E17-94CA-6778B6125B8D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2BD6C0C-AA1E-8732-BB17-856C205BF7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BDD5D8A-AB25-6ED1-5C64-636EC5194BEF}"/>
              </a:ext>
            </a:extLst>
          </p:cNvPr>
          <p:cNvCxnSpPr>
            <a:cxnSpLocks/>
          </p:cNvCxnSpPr>
          <p:nvPr/>
        </p:nvCxnSpPr>
        <p:spPr>
          <a:xfrm rot="16200000">
            <a:off x="8103395" y="12669489"/>
            <a:ext cx="0" cy="31475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BDA4A1-2095-FA26-20EF-DAC8BDA12461}"/>
              </a:ext>
            </a:extLst>
          </p:cNvPr>
          <p:cNvGrpSpPr/>
          <p:nvPr/>
        </p:nvGrpSpPr>
        <p:grpSpPr>
          <a:xfrm>
            <a:off x="759840" y="2035277"/>
            <a:ext cx="14687110" cy="18418407"/>
            <a:chOff x="571610" y="696228"/>
            <a:chExt cx="11048781" cy="5676903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22E8F50-7E02-4DB6-0525-12C97709D9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391" y="696228"/>
              <a:ext cx="0" cy="56769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07643997-E95A-68E3-7434-E0B9EF6C7F07}"/>
                </a:ext>
              </a:extLst>
            </p:cNvPr>
            <p:cNvGrpSpPr/>
            <p:nvPr/>
          </p:nvGrpSpPr>
          <p:grpSpPr>
            <a:xfrm>
              <a:off x="571610" y="696228"/>
              <a:ext cx="11048781" cy="5676903"/>
              <a:chOff x="571610" y="696228"/>
              <a:chExt cx="11048781" cy="5676903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067C6F8E-B789-1AA2-9CB6-A3851F914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8"/>
                <a:ext cx="0" cy="56769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FBD17CCF-6AB2-C9FC-8F55-2AD6737C2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9"/>
                <a:ext cx="100321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88CA956D-60C0-9BDE-13E1-DBC3C6C84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10" y="6373130"/>
                <a:ext cx="11048781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C6D65A28-8C4D-D9F5-D428-8AA2E8670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6364" y="696228"/>
                <a:ext cx="5940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89FCCBD-48D7-B04C-026D-8A1FE15BAE20}"/>
              </a:ext>
            </a:extLst>
          </p:cNvPr>
          <p:cNvGrpSpPr/>
          <p:nvPr/>
        </p:nvGrpSpPr>
        <p:grpSpPr>
          <a:xfrm>
            <a:off x="1308413" y="1099526"/>
            <a:ext cx="9780131" cy="1983098"/>
            <a:chOff x="362319" y="6342733"/>
            <a:chExt cx="8149490" cy="165245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DF6B4F2A-A163-6E82-EA70-530CEF8A0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2" r="46723" b="27814"/>
            <a:stretch/>
          </p:blipFill>
          <p:spPr>
            <a:xfrm>
              <a:off x="362319" y="6444188"/>
              <a:ext cx="6328513" cy="125234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6518A77F-4E9E-0F77-A1F2-081E68328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1"/>
            <a:stretch/>
          </p:blipFill>
          <p:spPr>
            <a:xfrm>
              <a:off x="6690832" y="6342733"/>
              <a:ext cx="1820977" cy="165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650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B58B0D-B4C6-D9AB-1F91-47738B82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7222"/>
          <a:stretch/>
        </p:blipFill>
        <p:spPr>
          <a:xfrm>
            <a:off x="4374809" y="10547699"/>
            <a:ext cx="11969313" cy="1135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9B307-D978-2C77-D06B-25F872009C51}"/>
              </a:ext>
            </a:extLst>
          </p:cNvPr>
          <p:cNvSpPr txBox="1"/>
          <p:nvPr/>
        </p:nvSpPr>
        <p:spPr>
          <a:xfrm>
            <a:off x="4732279" y="15131256"/>
            <a:ext cx="6742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</a:rPr>
              <a:t>Спасибо за культуру!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E2134E-9988-1121-2536-F1835C405D1D}"/>
              </a:ext>
            </a:extLst>
          </p:cNvPr>
          <p:cNvSpPr txBox="1"/>
          <p:nvPr/>
        </p:nvSpPr>
        <p:spPr>
          <a:xfrm>
            <a:off x="2554183" y="6910543"/>
            <a:ext cx="1109842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500" dirty="0">
                <a:solidFill>
                  <a:schemeClr val="bg1"/>
                </a:solidFill>
                <a:latin typeface="Tenor Sans" panose="02000000000000000000" pitchFamily="2" charset="-52"/>
              </a:rPr>
              <a:t>Вы сохраняете традиции </a:t>
            </a:r>
          </a:p>
          <a:p>
            <a:pPr algn="ctr">
              <a:lnSpc>
                <a:spcPct val="90000"/>
              </a:lnSpc>
            </a:pPr>
            <a:r>
              <a:rPr lang="ru-RU" sz="11500" dirty="0">
                <a:solidFill>
                  <a:schemeClr val="bg1"/>
                </a:solidFill>
                <a:latin typeface="Tenor Sans" panose="02000000000000000000" pitchFamily="2" charset="-52"/>
              </a:rPr>
              <a:t>и создаёте будущее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EA1C84B-278A-AD2B-5B87-E4F329D5DF3F}"/>
              </a:ext>
            </a:extLst>
          </p:cNvPr>
          <p:cNvGrpSpPr/>
          <p:nvPr/>
        </p:nvGrpSpPr>
        <p:grpSpPr>
          <a:xfrm>
            <a:off x="1643143" y="4007744"/>
            <a:ext cx="3147585" cy="3147585"/>
            <a:chOff x="854421" y="1493814"/>
            <a:chExt cx="2367857" cy="2367857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2D71DAD-AB1D-3508-4F50-6FA2AB4B91FA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ADC093B-4A1F-1AE1-8EAA-2691EE7B69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DC23265-7769-13A7-0C49-DB7740D4BD2B}"/>
              </a:ext>
            </a:extLst>
          </p:cNvPr>
          <p:cNvGrpSpPr/>
          <p:nvPr/>
        </p:nvGrpSpPr>
        <p:grpSpPr>
          <a:xfrm rot="10800000">
            <a:off x="11555849" y="16416663"/>
            <a:ext cx="3147585" cy="3147585"/>
            <a:chOff x="854421" y="1493814"/>
            <a:chExt cx="2367857" cy="2367857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CBAB83F5-5A7A-4E17-94CA-6778B6125B8D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2BD6C0C-AA1E-8732-BB17-856C205BF7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BDD5D8A-AB25-6ED1-5C64-636EC5194BEF}"/>
              </a:ext>
            </a:extLst>
          </p:cNvPr>
          <p:cNvCxnSpPr>
            <a:cxnSpLocks/>
          </p:cNvCxnSpPr>
          <p:nvPr/>
        </p:nvCxnSpPr>
        <p:spPr>
          <a:xfrm rot="16200000">
            <a:off x="8103395" y="12669489"/>
            <a:ext cx="0" cy="31475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BDA4A1-2095-FA26-20EF-DAC8BDA12461}"/>
              </a:ext>
            </a:extLst>
          </p:cNvPr>
          <p:cNvGrpSpPr/>
          <p:nvPr/>
        </p:nvGrpSpPr>
        <p:grpSpPr>
          <a:xfrm>
            <a:off x="759840" y="2035277"/>
            <a:ext cx="14687110" cy="18418407"/>
            <a:chOff x="571610" y="696228"/>
            <a:chExt cx="11048781" cy="5676903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22E8F50-7E02-4DB6-0525-12C97709D9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391" y="696228"/>
              <a:ext cx="0" cy="56769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07643997-E95A-68E3-7434-E0B9EF6C7F07}"/>
                </a:ext>
              </a:extLst>
            </p:cNvPr>
            <p:cNvGrpSpPr/>
            <p:nvPr/>
          </p:nvGrpSpPr>
          <p:grpSpPr>
            <a:xfrm>
              <a:off x="571610" y="696228"/>
              <a:ext cx="11048781" cy="5676903"/>
              <a:chOff x="571610" y="696228"/>
              <a:chExt cx="11048781" cy="5676903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067C6F8E-B789-1AA2-9CB6-A3851F914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8"/>
                <a:ext cx="0" cy="56769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FBD17CCF-6AB2-C9FC-8F55-2AD6737C2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9"/>
                <a:ext cx="100321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88CA956D-60C0-9BDE-13E1-DBC3C6C84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10" y="6373130"/>
                <a:ext cx="11048781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C6D65A28-8C4D-D9F5-D428-8AA2E8670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6364" y="696228"/>
                <a:ext cx="5940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88A83B7-7491-2359-16E6-4DF3DBCDA8BD}"/>
              </a:ext>
            </a:extLst>
          </p:cNvPr>
          <p:cNvGrpSpPr/>
          <p:nvPr/>
        </p:nvGrpSpPr>
        <p:grpSpPr>
          <a:xfrm>
            <a:off x="1308413" y="1099526"/>
            <a:ext cx="9780131" cy="1983098"/>
            <a:chOff x="362319" y="6342733"/>
            <a:chExt cx="8149490" cy="165245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C7A3D977-2739-B816-FFE1-9336C90CD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2" r="46723" b="27814"/>
            <a:stretch/>
          </p:blipFill>
          <p:spPr>
            <a:xfrm>
              <a:off x="362319" y="6444188"/>
              <a:ext cx="6328513" cy="125234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18BB8ABF-A96B-3CA1-73DC-E4C1D6ABEE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1"/>
            <a:stretch/>
          </p:blipFill>
          <p:spPr>
            <a:xfrm>
              <a:off x="6690832" y="6342733"/>
              <a:ext cx="1820977" cy="165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7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8E20900-C371-E7E8-13CB-17F44C7D291C}"/>
              </a:ext>
            </a:extLst>
          </p:cNvPr>
          <p:cNvSpPr/>
          <p:nvPr/>
        </p:nvSpPr>
        <p:spPr>
          <a:xfrm>
            <a:off x="0" y="18524838"/>
            <a:ext cx="16206788" cy="3074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748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94D823-52DC-2DBB-3A77-F29DD85DBD12}"/>
              </a:ext>
            </a:extLst>
          </p:cNvPr>
          <p:cNvSpPr txBox="1"/>
          <p:nvPr/>
        </p:nvSpPr>
        <p:spPr>
          <a:xfrm>
            <a:off x="828760" y="19217684"/>
            <a:ext cx="6972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enor Sans" panose="02000000000000000000" pitchFamily="2" charset="-52"/>
              </a:rPr>
              <a:t>Иван Иванов</a:t>
            </a:r>
            <a:endParaRPr lang="en-US" sz="4000" b="1" dirty="0">
              <a:latin typeface="Tenor Sans" panose="02000000000000000000" pitchFamily="2" charset="-52"/>
            </a:endParaRPr>
          </a:p>
          <a:p>
            <a:r>
              <a:rPr lang="ru-RU" sz="2800" dirty="0">
                <a:latin typeface="Tenor Sans" panose="02000000000000000000" pitchFamily="2" charset="-52"/>
              </a:rPr>
              <a:t>Работник библиотеки №6, </a:t>
            </a:r>
          </a:p>
          <a:p>
            <a:r>
              <a:rPr lang="ru-RU" sz="2800" dirty="0">
                <a:latin typeface="Tenor Sans" panose="02000000000000000000" pitchFamily="2" charset="-52"/>
              </a:rPr>
              <a:t>г. Екатеринбург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218C61-31DE-5584-21A1-2CF332A8337D}"/>
              </a:ext>
            </a:extLst>
          </p:cNvPr>
          <p:cNvSpPr txBox="1"/>
          <p:nvPr/>
        </p:nvSpPr>
        <p:spPr>
          <a:xfrm>
            <a:off x="9459252" y="19648571"/>
            <a:ext cx="6213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enor Sans" panose="02000000000000000000" pitchFamily="2" charset="-52"/>
              </a:rPr>
              <a:t>#</a:t>
            </a:r>
            <a:r>
              <a:rPr lang="ru-RU" sz="4000" b="1" dirty="0" err="1">
                <a:latin typeface="Tenor Sans" panose="02000000000000000000" pitchFamily="2" charset="-52"/>
              </a:rPr>
              <a:t>СпасибоЗаКультуру</a:t>
            </a:r>
            <a:endParaRPr lang="ru-RU" sz="2800" dirty="0">
              <a:latin typeface="Tenor Sans" panose="02000000000000000000" pitchFamily="2" charset="-52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7578051B-4FEE-AAF4-C5D0-4ADFD41E8C0C}"/>
              </a:ext>
            </a:extLst>
          </p:cNvPr>
          <p:cNvGrpSpPr/>
          <p:nvPr/>
        </p:nvGrpSpPr>
        <p:grpSpPr>
          <a:xfrm>
            <a:off x="87086" y="710965"/>
            <a:ext cx="10920144" cy="2214256"/>
            <a:chOff x="362319" y="6342733"/>
            <a:chExt cx="8149490" cy="165245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AFECE0DD-B52A-35FA-A983-9440A4C15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2" r="46723" b="27814"/>
            <a:stretch/>
          </p:blipFill>
          <p:spPr>
            <a:xfrm>
              <a:off x="362319" y="6444188"/>
              <a:ext cx="6328513" cy="1252343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C77F565-AEB4-E206-B36C-52B7DD1DC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1"/>
            <a:stretch/>
          </p:blipFill>
          <p:spPr>
            <a:xfrm>
              <a:off x="6690832" y="6342733"/>
              <a:ext cx="1820977" cy="16524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1F79E6-8355-34D7-350E-C4C5F2B20D38}"/>
              </a:ext>
            </a:extLst>
          </p:cNvPr>
          <p:cNvSpPr txBox="1"/>
          <p:nvPr/>
        </p:nvSpPr>
        <p:spPr>
          <a:xfrm>
            <a:off x="828760" y="4468435"/>
            <a:ext cx="8877751" cy="4081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600" dirty="0">
                <a:solidFill>
                  <a:schemeClr val="bg1"/>
                </a:solidFill>
                <a:latin typeface="Tenor Sans" panose="02000000000000000000" pitchFamily="2" charset="-52"/>
              </a:rPr>
              <a:t>С ДНЁМ </a:t>
            </a:r>
          </a:p>
          <a:p>
            <a:pPr>
              <a:lnSpc>
                <a:spcPct val="90000"/>
              </a:lnSpc>
            </a:pPr>
            <a:r>
              <a:rPr lang="ru-RU" sz="9600" dirty="0">
                <a:solidFill>
                  <a:schemeClr val="bg1"/>
                </a:solidFill>
                <a:latin typeface="Tenor Sans" panose="02000000000000000000" pitchFamily="2" charset="-52"/>
              </a:rPr>
              <a:t>РАБОТНИКА </a:t>
            </a:r>
          </a:p>
          <a:p>
            <a:pPr>
              <a:lnSpc>
                <a:spcPct val="90000"/>
              </a:lnSpc>
            </a:pPr>
            <a:r>
              <a:rPr lang="ru-RU" sz="9600" dirty="0">
                <a:solidFill>
                  <a:schemeClr val="bg1"/>
                </a:solidFill>
                <a:latin typeface="Tenor Sans" panose="02000000000000000000" pitchFamily="2" charset="-52"/>
              </a:rPr>
              <a:t>КУЛЬТУРЫ!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4A2254-B951-0F3D-FA4B-DCDAEFCC1907}"/>
              </a:ext>
            </a:extLst>
          </p:cNvPr>
          <p:cNvSpPr txBox="1"/>
          <p:nvPr/>
        </p:nvSpPr>
        <p:spPr>
          <a:xfrm>
            <a:off x="828760" y="9111419"/>
            <a:ext cx="727463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  <a:cs typeface="Times New Roman" panose="02020603050405020304" pitchFamily="18" charset="0"/>
              </a:rPr>
              <a:t>Спасибо за вклад </a:t>
            </a:r>
          </a:p>
          <a:p>
            <a:pPr>
              <a:lnSpc>
                <a:spcPct val="90000"/>
              </a:lnSpc>
            </a:pPr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  <a:cs typeface="Times New Roman" panose="02020603050405020304" pitchFamily="18" charset="0"/>
              </a:rPr>
              <a:t>в развитие культуры нашего региона </a:t>
            </a:r>
          </a:p>
          <a:p>
            <a:pPr>
              <a:lnSpc>
                <a:spcPct val="90000"/>
              </a:lnSpc>
            </a:pPr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  <a:cs typeface="Times New Roman" panose="02020603050405020304" pitchFamily="18" charset="0"/>
              </a:rPr>
              <a:t>и страны!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7556ECE-526A-8229-C859-28B87B6FF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59252" y="3959824"/>
            <a:ext cx="6747536" cy="145650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521104-71BD-D05D-63B3-185FC0E6D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94" y="9111419"/>
            <a:ext cx="6275612" cy="94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922594-38F3-A0BE-911E-E40E131A59FD}"/>
              </a:ext>
            </a:extLst>
          </p:cNvPr>
          <p:cNvSpPr txBox="1"/>
          <p:nvPr/>
        </p:nvSpPr>
        <p:spPr>
          <a:xfrm>
            <a:off x="8011029" y="8302155"/>
            <a:ext cx="184730" cy="10064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endParaRPr lang="ru-RU" sz="6600" dirty="0">
              <a:solidFill>
                <a:srgbClr val="1114A3"/>
              </a:solidFill>
              <a:latin typeface="Tenor Sans" panose="02000000000000000000" pitchFamily="2" charset="-52"/>
            </a:endParaRPr>
          </a:p>
        </p:txBody>
      </p:sp>
      <p:pic>
        <p:nvPicPr>
          <p:cNvPr id="2050" name="Picture 2" descr="C:\Users\Пользователь\Desktop\РАБОТА Яковлева\Вензел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28" y="5313936"/>
            <a:ext cx="12707662" cy="920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9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B58B0D-B4C6-D9AB-1F91-47738B82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7222"/>
          <a:stretch/>
        </p:blipFill>
        <p:spPr>
          <a:xfrm>
            <a:off x="4374809" y="10547699"/>
            <a:ext cx="11969313" cy="1135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9B307-D978-2C77-D06B-25F872009C51}"/>
              </a:ext>
            </a:extLst>
          </p:cNvPr>
          <p:cNvSpPr txBox="1"/>
          <p:nvPr/>
        </p:nvSpPr>
        <p:spPr>
          <a:xfrm>
            <a:off x="4624877" y="14391025"/>
            <a:ext cx="695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</a:rPr>
              <a:t>Спасибо за культуру!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E2134E-9988-1121-2536-F1835C405D1D}"/>
              </a:ext>
            </a:extLst>
          </p:cNvPr>
          <p:cNvSpPr txBox="1"/>
          <p:nvPr/>
        </p:nvSpPr>
        <p:spPr>
          <a:xfrm>
            <a:off x="2554183" y="7749543"/>
            <a:ext cx="1109842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800" dirty="0">
                <a:solidFill>
                  <a:schemeClr val="bg1"/>
                </a:solidFill>
                <a:latin typeface="Tenor Sans" panose="02000000000000000000" pitchFamily="2" charset="-52"/>
              </a:rPr>
              <a:t>ЗА КУЛИСАМИ СТРАНЫ — ВАША ОГРОМНАЯ РАБОТА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EA1C84B-278A-AD2B-5B87-E4F329D5DF3F}"/>
              </a:ext>
            </a:extLst>
          </p:cNvPr>
          <p:cNvGrpSpPr/>
          <p:nvPr/>
        </p:nvGrpSpPr>
        <p:grpSpPr>
          <a:xfrm>
            <a:off x="1892242" y="4532764"/>
            <a:ext cx="3147585" cy="3147585"/>
            <a:chOff x="854421" y="1493814"/>
            <a:chExt cx="2367857" cy="2367857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2D71DAD-AB1D-3508-4F50-6FA2AB4B91FA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ADC093B-4A1F-1AE1-8EAA-2691EE7B69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DC23265-7769-13A7-0C49-DB7740D4BD2B}"/>
              </a:ext>
            </a:extLst>
          </p:cNvPr>
          <p:cNvGrpSpPr/>
          <p:nvPr/>
        </p:nvGrpSpPr>
        <p:grpSpPr>
          <a:xfrm rot="10800000">
            <a:off x="11492724" y="15955985"/>
            <a:ext cx="3147585" cy="3147585"/>
            <a:chOff x="854421" y="1493814"/>
            <a:chExt cx="2367857" cy="2367857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CBAB83F5-5A7A-4E17-94CA-6778B6125B8D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2BD6C0C-AA1E-8732-BB17-856C205BF7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BDD5D8A-AB25-6ED1-5C64-636EC5194BEF}"/>
              </a:ext>
            </a:extLst>
          </p:cNvPr>
          <p:cNvCxnSpPr>
            <a:cxnSpLocks/>
          </p:cNvCxnSpPr>
          <p:nvPr/>
        </p:nvCxnSpPr>
        <p:spPr>
          <a:xfrm rot="16200000">
            <a:off x="8103395" y="11868333"/>
            <a:ext cx="0" cy="31475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BDA4A1-2095-FA26-20EF-DAC8BDA12461}"/>
              </a:ext>
            </a:extLst>
          </p:cNvPr>
          <p:cNvGrpSpPr/>
          <p:nvPr/>
        </p:nvGrpSpPr>
        <p:grpSpPr>
          <a:xfrm>
            <a:off x="759840" y="2035277"/>
            <a:ext cx="14687110" cy="18418407"/>
            <a:chOff x="571610" y="696228"/>
            <a:chExt cx="11048781" cy="5676903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22E8F50-7E02-4DB6-0525-12C97709D9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391" y="696228"/>
              <a:ext cx="0" cy="56769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07643997-E95A-68E3-7434-E0B9EF6C7F07}"/>
                </a:ext>
              </a:extLst>
            </p:cNvPr>
            <p:cNvGrpSpPr/>
            <p:nvPr/>
          </p:nvGrpSpPr>
          <p:grpSpPr>
            <a:xfrm>
              <a:off x="571610" y="696228"/>
              <a:ext cx="11048781" cy="5676903"/>
              <a:chOff x="571610" y="696228"/>
              <a:chExt cx="11048781" cy="5676903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067C6F8E-B789-1AA2-9CB6-A3851F914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8"/>
                <a:ext cx="0" cy="56769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FBD17CCF-6AB2-C9FC-8F55-2AD6737C2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9"/>
                <a:ext cx="100321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88CA956D-60C0-9BDE-13E1-DBC3C6C84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10" y="6373130"/>
                <a:ext cx="11048781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C6D65A28-8C4D-D9F5-D428-8AA2E8670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6364" y="696228"/>
                <a:ext cx="5940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AC8CB9D-3442-7740-FA2E-C6CA4919ED8A}"/>
              </a:ext>
            </a:extLst>
          </p:cNvPr>
          <p:cNvGrpSpPr/>
          <p:nvPr/>
        </p:nvGrpSpPr>
        <p:grpSpPr>
          <a:xfrm>
            <a:off x="3466035" y="1054843"/>
            <a:ext cx="9410083" cy="1908064"/>
            <a:chOff x="362319" y="6342733"/>
            <a:chExt cx="8149490" cy="165245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89ADDF3A-B381-E2F2-C0E9-8F0692D75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2" r="46723" b="27814"/>
            <a:stretch/>
          </p:blipFill>
          <p:spPr>
            <a:xfrm>
              <a:off x="362319" y="6444188"/>
              <a:ext cx="6328513" cy="125234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815AC773-44A7-EA05-AB69-42420524C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1"/>
            <a:stretch/>
          </p:blipFill>
          <p:spPr>
            <a:xfrm>
              <a:off x="6690832" y="6342733"/>
              <a:ext cx="1820977" cy="165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81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B58B0D-B4C6-D9AB-1F91-47738B82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7222"/>
          <a:stretch/>
        </p:blipFill>
        <p:spPr>
          <a:xfrm>
            <a:off x="4374809" y="10547699"/>
            <a:ext cx="11969313" cy="1135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9B307-D978-2C77-D06B-25F872009C51}"/>
              </a:ext>
            </a:extLst>
          </p:cNvPr>
          <p:cNvSpPr txBox="1"/>
          <p:nvPr/>
        </p:nvSpPr>
        <p:spPr>
          <a:xfrm>
            <a:off x="4624877" y="12328025"/>
            <a:ext cx="695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</a:rPr>
              <a:t>Спасибо за культуру!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E2134E-9988-1121-2536-F1835C405D1D}"/>
              </a:ext>
            </a:extLst>
          </p:cNvPr>
          <p:cNvSpPr txBox="1"/>
          <p:nvPr/>
        </p:nvSpPr>
        <p:spPr>
          <a:xfrm>
            <a:off x="1998943" y="8511371"/>
            <a:ext cx="12641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0" dirty="0">
                <a:solidFill>
                  <a:schemeClr val="bg1"/>
                </a:solidFill>
                <a:latin typeface="Tenor Sans" panose="02000000000000000000" pitchFamily="2" charset="-52"/>
              </a:rPr>
              <a:t>ВДОХНОВЛЯЙТЕ </a:t>
            </a:r>
          </a:p>
          <a:p>
            <a:pPr algn="ctr">
              <a:lnSpc>
                <a:spcPct val="90000"/>
              </a:lnSpc>
            </a:pPr>
            <a:r>
              <a:rPr lang="ru-RU" sz="8000" dirty="0">
                <a:solidFill>
                  <a:schemeClr val="bg1"/>
                </a:solidFill>
                <a:latin typeface="Tenor Sans" panose="02000000000000000000" pitchFamily="2" charset="-52"/>
              </a:rPr>
              <a:t>И ВДОХНОВЛЯЙТЕСЬ!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EA1C84B-278A-AD2B-5B87-E4F329D5DF3F}"/>
              </a:ext>
            </a:extLst>
          </p:cNvPr>
          <p:cNvGrpSpPr/>
          <p:nvPr/>
        </p:nvGrpSpPr>
        <p:grpSpPr>
          <a:xfrm>
            <a:off x="1892242" y="4532764"/>
            <a:ext cx="3147585" cy="3147585"/>
            <a:chOff x="854421" y="1493814"/>
            <a:chExt cx="2367857" cy="2367857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2D71DAD-AB1D-3508-4F50-6FA2AB4B91FA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ADC093B-4A1F-1AE1-8EAA-2691EE7B69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DC23265-7769-13A7-0C49-DB7740D4BD2B}"/>
              </a:ext>
            </a:extLst>
          </p:cNvPr>
          <p:cNvGrpSpPr/>
          <p:nvPr/>
        </p:nvGrpSpPr>
        <p:grpSpPr>
          <a:xfrm rot="10800000">
            <a:off x="11492724" y="15955985"/>
            <a:ext cx="3147585" cy="3147585"/>
            <a:chOff x="854421" y="1493814"/>
            <a:chExt cx="2367857" cy="2367857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CBAB83F5-5A7A-4E17-94CA-6778B6125B8D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2BD6C0C-AA1E-8732-BB17-856C205BF7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BDD5D8A-AB25-6ED1-5C64-636EC5194BEF}"/>
              </a:ext>
            </a:extLst>
          </p:cNvPr>
          <p:cNvCxnSpPr>
            <a:cxnSpLocks/>
          </p:cNvCxnSpPr>
          <p:nvPr/>
        </p:nvCxnSpPr>
        <p:spPr>
          <a:xfrm rot="16200000">
            <a:off x="8103395" y="10201402"/>
            <a:ext cx="0" cy="31475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BDA4A1-2095-FA26-20EF-DAC8BDA12461}"/>
              </a:ext>
            </a:extLst>
          </p:cNvPr>
          <p:cNvGrpSpPr/>
          <p:nvPr/>
        </p:nvGrpSpPr>
        <p:grpSpPr>
          <a:xfrm>
            <a:off x="759840" y="2035277"/>
            <a:ext cx="14687110" cy="18418407"/>
            <a:chOff x="571610" y="696228"/>
            <a:chExt cx="11048781" cy="5676903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22E8F50-7E02-4DB6-0525-12C97709D9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391" y="696228"/>
              <a:ext cx="0" cy="56769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07643997-E95A-68E3-7434-E0B9EF6C7F07}"/>
                </a:ext>
              </a:extLst>
            </p:cNvPr>
            <p:cNvGrpSpPr/>
            <p:nvPr/>
          </p:nvGrpSpPr>
          <p:grpSpPr>
            <a:xfrm>
              <a:off x="571610" y="696228"/>
              <a:ext cx="11048781" cy="5676903"/>
              <a:chOff x="571610" y="696228"/>
              <a:chExt cx="11048781" cy="5676903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067C6F8E-B789-1AA2-9CB6-A3851F914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8"/>
                <a:ext cx="0" cy="56769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FBD17CCF-6AB2-C9FC-8F55-2AD6737C2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9"/>
                <a:ext cx="100321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88CA956D-60C0-9BDE-13E1-DBC3C6C84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10" y="6373130"/>
                <a:ext cx="11048781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C6D65A28-8C4D-D9F5-D428-8AA2E8670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6364" y="696228"/>
                <a:ext cx="5940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264880EE-990A-CA50-736D-CE7E5D7C4B5C}"/>
              </a:ext>
            </a:extLst>
          </p:cNvPr>
          <p:cNvGrpSpPr/>
          <p:nvPr/>
        </p:nvGrpSpPr>
        <p:grpSpPr>
          <a:xfrm>
            <a:off x="3466035" y="1054843"/>
            <a:ext cx="9410083" cy="1908064"/>
            <a:chOff x="362319" y="6342733"/>
            <a:chExt cx="8149490" cy="165245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B406C1C7-A077-C020-23E7-04B71079F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2" r="46723" b="27814"/>
            <a:stretch/>
          </p:blipFill>
          <p:spPr>
            <a:xfrm>
              <a:off x="362319" y="6444188"/>
              <a:ext cx="6328513" cy="1252343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CE19E6C-DFB2-4D0D-08A1-3A445DC82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1"/>
            <a:stretch/>
          </p:blipFill>
          <p:spPr>
            <a:xfrm>
              <a:off x="6690832" y="6342733"/>
              <a:ext cx="1820977" cy="165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194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B58B0D-B4C6-D9AB-1F91-47738B82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7222"/>
          <a:stretch/>
        </p:blipFill>
        <p:spPr>
          <a:xfrm>
            <a:off x="4374809" y="10547699"/>
            <a:ext cx="11969313" cy="1135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9B307-D978-2C77-D06B-25F872009C51}"/>
              </a:ext>
            </a:extLst>
          </p:cNvPr>
          <p:cNvSpPr txBox="1"/>
          <p:nvPr/>
        </p:nvSpPr>
        <p:spPr>
          <a:xfrm>
            <a:off x="4624878" y="13846001"/>
            <a:ext cx="695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</a:rPr>
              <a:t>Спасибо за культуру!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E2134E-9988-1121-2536-F1835C405D1D}"/>
              </a:ext>
            </a:extLst>
          </p:cNvPr>
          <p:cNvSpPr txBox="1"/>
          <p:nvPr/>
        </p:nvSpPr>
        <p:spPr>
          <a:xfrm>
            <a:off x="2142405" y="8192544"/>
            <a:ext cx="1192197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800" dirty="0">
                <a:solidFill>
                  <a:schemeClr val="bg1"/>
                </a:solidFill>
                <a:latin typeface="Tenor Sans" panose="02000000000000000000" pitchFamily="2" charset="-52"/>
              </a:rPr>
              <a:t> ВЫ ПРЕВРАЩАЕТЕ БУДНИ</a:t>
            </a:r>
          </a:p>
          <a:p>
            <a:pPr algn="ctr">
              <a:lnSpc>
                <a:spcPct val="90000"/>
              </a:lnSpc>
            </a:pPr>
            <a:r>
              <a:rPr lang="ru-RU" sz="8800" dirty="0">
                <a:solidFill>
                  <a:schemeClr val="bg1"/>
                </a:solidFill>
                <a:latin typeface="Tenor Sans" panose="02000000000000000000" pitchFamily="2" charset="-52"/>
              </a:rPr>
              <a:t>В ИСКУССТВО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EA1C84B-278A-AD2B-5B87-E4F329D5DF3F}"/>
              </a:ext>
            </a:extLst>
          </p:cNvPr>
          <p:cNvGrpSpPr/>
          <p:nvPr/>
        </p:nvGrpSpPr>
        <p:grpSpPr>
          <a:xfrm>
            <a:off x="1892242" y="4532764"/>
            <a:ext cx="3147585" cy="3147585"/>
            <a:chOff x="854421" y="1493814"/>
            <a:chExt cx="2367857" cy="2367857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2D71DAD-AB1D-3508-4F50-6FA2AB4B91FA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ADC093B-4A1F-1AE1-8EAA-2691EE7B69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DC23265-7769-13A7-0C49-DB7740D4BD2B}"/>
              </a:ext>
            </a:extLst>
          </p:cNvPr>
          <p:cNvGrpSpPr/>
          <p:nvPr/>
        </p:nvGrpSpPr>
        <p:grpSpPr>
          <a:xfrm rot="10800000">
            <a:off x="11492724" y="15955985"/>
            <a:ext cx="3147585" cy="3147585"/>
            <a:chOff x="854421" y="1493814"/>
            <a:chExt cx="2367857" cy="2367857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CBAB83F5-5A7A-4E17-94CA-6778B6125B8D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2BD6C0C-AA1E-8732-BB17-856C205BF7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BDD5D8A-AB25-6ED1-5C64-636EC5194BEF}"/>
              </a:ext>
            </a:extLst>
          </p:cNvPr>
          <p:cNvCxnSpPr>
            <a:cxnSpLocks/>
          </p:cNvCxnSpPr>
          <p:nvPr/>
        </p:nvCxnSpPr>
        <p:spPr>
          <a:xfrm rot="16200000">
            <a:off x="8103394" y="11108941"/>
            <a:ext cx="0" cy="31475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BDA4A1-2095-FA26-20EF-DAC8BDA12461}"/>
              </a:ext>
            </a:extLst>
          </p:cNvPr>
          <p:cNvGrpSpPr/>
          <p:nvPr/>
        </p:nvGrpSpPr>
        <p:grpSpPr>
          <a:xfrm>
            <a:off x="759840" y="2035277"/>
            <a:ext cx="14687110" cy="18418407"/>
            <a:chOff x="571610" y="696228"/>
            <a:chExt cx="11048781" cy="5676903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22E8F50-7E02-4DB6-0525-12C97709D9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391" y="696228"/>
              <a:ext cx="0" cy="56769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07643997-E95A-68E3-7434-E0B9EF6C7F07}"/>
                </a:ext>
              </a:extLst>
            </p:cNvPr>
            <p:cNvGrpSpPr/>
            <p:nvPr/>
          </p:nvGrpSpPr>
          <p:grpSpPr>
            <a:xfrm>
              <a:off x="571610" y="696228"/>
              <a:ext cx="11048781" cy="5676903"/>
              <a:chOff x="571610" y="696228"/>
              <a:chExt cx="11048781" cy="5676903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067C6F8E-B789-1AA2-9CB6-A3851F914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8"/>
                <a:ext cx="0" cy="56769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FBD17CCF-6AB2-C9FC-8F55-2AD6737C2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9"/>
                <a:ext cx="100321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88CA956D-60C0-9BDE-13E1-DBC3C6C84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10" y="6373130"/>
                <a:ext cx="11048781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C6D65A28-8C4D-D9F5-D428-8AA2E8670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6364" y="696228"/>
                <a:ext cx="5940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82A0246-A4AE-16DA-CB31-89D8FCB78803}"/>
              </a:ext>
            </a:extLst>
          </p:cNvPr>
          <p:cNvGrpSpPr/>
          <p:nvPr/>
        </p:nvGrpSpPr>
        <p:grpSpPr>
          <a:xfrm>
            <a:off x="3466035" y="1054843"/>
            <a:ext cx="9410083" cy="1908064"/>
            <a:chOff x="362319" y="6342733"/>
            <a:chExt cx="8149490" cy="165245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10BDAB15-C4C6-9889-93C7-40B17B12B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2" r="46723" b="27814"/>
            <a:stretch/>
          </p:blipFill>
          <p:spPr>
            <a:xfrm>
              <a:off x="362319" y="6444188"/>
              <a:ext cx="6328513" cy="1252343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3D15962D-9763-702F-A16F-3370ED6F27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1"/>
            <a:stretch/>
          </p:blipFill>
          <p:spPr>
            <a:xfrm>
              <a:off x="6690832" y="6342733"/>
              <a:ext cx="1820977" cy="165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712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B58B0D-B4C6-D9AB-1F91-47738B82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7222"/>
          <a:stretch/>
        </p:blipFill>
        <p:spPr>
          <a:xfrm>
            <a:off x="4374809" y="10547699"/>
            <a:ext cx="11969313" cy="1135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9B307-D978-2C77-D06B-25F872009C51}"/>
              </a:ext>
            </a:extLst>
          </p:cNvPr>
          <p:cNvSpPr txBox="1"/>
          <p:nvPr/>
        </p:nvSpPr>
        <p:spPr>
          <a:xfrm>
            <a:off x="4624877" y="15131256"/>
            <a:ext cx="695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</a:rPr>
              <a:t>Спасибо за культуру!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E2134E-9988-1121-2536-F1835C405D1D}"/>
              </a:ext>
            </a:extLst>
          </p:cNvPr>
          <p:cNvSpPr txBox="1"/>
          <p:nvPr/>
        </p:nvSpPr>
        <p:spPr>
          <a:xfrm>
            <a:off x="2554183" y="6910543"/>
            <a:ext cx="1109842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500" dirty="0">
                <a:solidFill>
                  <a:schemeClr val="bg1"/>
                </a:solidFill>
                <a:latin typeface="Tenor Sans" panose="02000000000000000000" pitchFamily="2" charset="-52"/>
              </a:rPr>
              <a:t>Любуюсь, </a:t>
            </a:r>
          </a:p>
          <a:p>
            <a:pPr algn="ctr">
              <a:lnSpc>
                <a:spcPct val="90000"/>
              </a:lnSpc>
            </a:pPr>
            <a:r>
              <a:rPr lang="ru-RU" sz="11500" dirty="0">
                <a:solidFill>
                  <a:schemeClr val="bg1"/>
                </a:solidFill>
                <a:latin typeface="Tenor Sans" panose="02000000000000000000" pitchFamily="2" charset="-52"/>
              </a:rPr>
              <a:t>как культура меняет город к лучшему!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EA1C84B-278A-AD2B-5B87-E4F329D5DF3F}"/>
              </a:ext>
            </a:extLst>
          </p:cNvPr>
          <p:cNvGrpSpPr/>
          <p:nvPr/>
        </p:nvGrpSpPr>
        <p:grpSpPr>
          <a:xfrm>
            <a:off x="1892242" y="4532764"/>
            <a:ext cx="3147585" cy="3147585"/>
            <a:chOff x="854421" y="1493814"/>
            <a:chExt cx="2367857" cy="2367857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2D71DAD-AB1D-3508-4F50-6FA2AB4B91FA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ADC093B-4A1F-1AE1-8EAA-2691EE7B69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DC23265-7769-13A7-0C49-DB7740D4BD2B}"/>
              </a:ext>
            </a:extLst>
          </p:cNvPr>
          <p:cNvGrpSpPr/>
          <p:nvPr/>
        </p:nvGrpSpPr>
        <p:grpSpPr>
          <a:xfrm rot="10800000">
            <a:off x="11492724" y="15955985"/>
            <a:ext cx="3147585" cy="3147585"/>
            <a:chOff x="854421" y="1493814"/>
            <a:chExt cx="2367857" cy="2367857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CBAB83F5-5A7A-4E17-94CA-6778B6125B8D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2BD6C0C-AA1E-8732-BB17-856C205BF7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BDD5D8A-AB25-6ED1-5C64-636EC5194BEF}"/>
              </a:ext>
            </a:extLst>
          </p:cNvPr>
          <p:cNvCxnSpPr>
            <a:cxnSpLocks/>
          </p:cNvCxnSpPr>
          <p:nvPr/>
        </p:nvCxnSpPr>
        <p:spPr>
          <a:xfrm rot="16200000">
            <a:off x="8103395" y="12669489"/>
            <a:ext cx="0" cy="31475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BDA4A1-2095-FA26-20EF-DAC8BDA12461}"/>
              </a:ext>
            </a:extLst>
          </p:cNvPr>
          <p:cNvGrpSpPr/>
          <p:nvPr/>
        </p:nvGrpSpPr>
        <p:grpSpPr>
          <a:xfrm>
            <a:off x="759840" y="2035277"/>
            <a:ext cx="14687110" cy="18418407"/>
            <a:chOff x="571610" y="696228"/>
            <a:chExt cx="11048781" cy="5676903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22E8F50-7E02-4DB6-0525-12C97709D9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391" y="696228"/>
              <a:ext cx="0" cy="56769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07643997-E95A-68E3-7434-E0B9EF6C7F07}"/>
                </a:ext>
              </a:extLst>
            </p:cNvPr>
            <p:cNvGrpSpPr/>
            <p:nvPr/>
          </p:nvGrpSpPr>
          <p:grpSpPr>
            <a:xfrm>
              <a:off x="571610" y="696228"/>
              <a:ext cx="11048781" cy="5676903"/>
              <a:chOff x="571610" y="696228"/>
              <a:chExt cx="11048781" cy="5676903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067C6F8E-B789-1AA2-9CB6-A3851F914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8"/>
                <a:ext cx="0" cy="56769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FBD17CCF-6AB2-C9FC-8F55-2AD6737C2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9"/>
                <a:ext cx="100321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88CA956D-60C0-9BDE-13E1-DBC3C6C84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10" y="6373130"/>
                <a:ext cx="11048781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C6D65A28-8C4D-D9F5-D428-8AA2E8670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6364" y="696228"/>
                <a:ext cx="5940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D961744-61E8-320B-8461-3E692AC66D87}"/>
              </a:ext>
            </a:extLst>
          </p:cNvPr>
          <p:cNvGrpSpPr/>
          <p:nvPr/>
        </p:nvGrpSpPr>
        <p:grpSpPr>
          <a:xfrm>
            <a:off x="3466035" y="1054843"/>
            <a:ext cx="9410083" cy="1908064"/>
            <a:chOff x="362319" y="6342733"/>
            <a:chExt cx="8149490" cy="165245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114A131F-F86D-D813-18A5-6904F5AE1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2" r="46723" b="27814"/>
            <a:stretch/>
          </p:blipFill>
          <p:spPr>
            <a:xfrm>
              <a:off x="362319" y="6444188"/>
              <a:ext cx="6328513" cy="1252343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FAC69A15-D8FB-268F-EB1F-31C3D28601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1"/>
            <a:stretch/>
          </p:blipFill>
          <p:spPr>
            <a:xfrm>
              <a:off x="6690832" y="6342733"/>
              <a:ext cx="1820977" cy="165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41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B58B0D-B4C6-D9AB-1F91-47738B82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7222"/>
          <a:stretch/>
        </p:blipFill>
        <p:spPr>
          <a:xfrm>
            <a:off x="4374809" y="10547699"/>
            <a:ext cx="11969313" cy="1135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9B307-D978-2C77-D06B-25F872009C51}"/>
              </a:ext>
            </a:extLst>
          </p:cNvPr>
          <p:cNvSpPr txBox="1"/>
          <p:nvPr/>
        </p:nvSpPr>
        <p:spPr>
          <a:xfrm>
            <a:off x="4732279" y="15131256"/>
            <a:ext cx="6742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</a:rPr>
              <a:t>Спасибо за культуру!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E2134E-9988-1121-2536-F1835C405D1D}"/>
              </a:ext>
            </a:extLst>
          </p:cNvPr>
          <p:cNvSpPr txBox="1"/>
          <p:nvPr/>
        </p:nvSpPr>
        <p:spPr>
          <a:xfrm>
            <a:off x="2554183" y="6910543"/>
            <a:ext cx="1109842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500" dirty="0">
                <a:solidFill>
                  <a:schemeClr val="bg1"/>
                </a:solidFill>
                <a:latin typeface="Tenor Sans" panose="02000000000000000000" pitchFamily="2" charset="-52"/>
              </a:rPr>
              <a:t>Вы сохраняете традиции </a:t>
            </a:r>
          </a:p>
          <a:p>
            <a:pPr algn="ctr">
              <a:lnSpc>
                <a:spcPct val="90000"/>
              </a:lnSpc>
            </a:pPr>
            <a:r>
              <a:rPr lang="ru-RU" sz="11500" dirty="0">
                <a:solidFill>
                  <a:schemeClr val="bg1"/>
                </a:solidFill>
                <a:latin typeface="Tenor Sans" panose="02000000000000000000" pitchFamily="2" charset="-52"/>
              </a:rPr>
              <a:t>и создаёте будущее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EA1C84B-278A-AD2B-5B87-E4F329D5DF3F}"/>
              </a:ext>
            </a:extLst>
          </p:cNvPr>
          <p:cNvGrpSpPr/>
          <p:nvPr/>
        </p:nvGrpSpPr>
        <p:grpSpPr>
          <a:xfrm>
            <a:off x="1643143" y="4007744"/>
            <a:ext cx="3147585" cy="3147585"/>
            <a:chOff x="854421" y="1493814"/>
            <a:chExt cx="2367857" cy="2367857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2D71DAD-AB1D-3508-4F50-6FA2AB4B91FA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ADC093B-4A1F-1AE1-8EAA-2691EE7B69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DC23265-7769-13A7-0C49-DB7740D4BD2B}"/>
              </a:ext>
            </a:extLst>
          </p:cNvPr>
          <p:cNvGrpSpPr/>
          <p:nvPr/>
        </p:nvGrpSpPr>
        <p:grpSpPr>
          <a:xfrm rot="10800000">
            <a:off x="11555849" y="16416663"/>
            <a:ext cx="3147585" cy="3147585"/>
            <a:chOff x="854421" y="1493814"/>
            <a:chExt cx="2367857" cy="2367857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CBAB83F5-5A7A-4E17-94CA-6778B6125B8D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2BD6C0C-AA1E-8732-BB17-856C205BF7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BDD5D8A-AB25-6ED1-5C64-636EC5194BEF}"/>
              </a:ext>
            </a:extLst>
          </p:cNvPr>
          <p:cNvCxnSpPr>
            <a:cxnSpLocks/>
          </p:cNvCxnSpPr>
          <p:nvPr/>
        </p:nvCxnSpPr>
        <p:spPr>
          <a:xfrm rot="16200000">
            <a:off x="8103395" y="12669489"/>
            <a:ext cx="0" cy="31475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BDA4A1-2095-FA26-20EF-DAC8BDA12461}"/>
              </a:ext>
            </a:extLst>
          </p:cNvPr>
          <p:cNvGrpSpPr/>
          <p:nvPr/>
        </p:nvGrpSpPr>
        <p:grpSpPr>
          <a:xfrm>
            <a:off x="759840" y="2035277"/>
            <a:ext cx="14687110" cy="18418407"/>
            <a:chOff x="571610" y="696228"/>
            <a:chExt cx="11048781" cy="5676903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22E8F50-7E02-4DB6-0525-12C97709D9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391" y="696228"/>
              <a:ext cx="0" cy="56769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07643997-E95A-68E3-7434-E0B9EF6C7F07}"/>
                </a:ext>
              </a:extLst>
            </p:cNvPr>
            <p:cNvGrpSpPr/>
            <p:nvPr/>
          </p:nvGrpSpPr>
          <p:grpSpPr>
            <a:xfrm>
              <a:off x="571610" y="696228"/>
              <a:ext cx="11048781" cy="5676903"/>
              <a:chOff x="571610" y="696228"/>
              <a:chExt cx="11048781" cy="5676903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067C6F8E-B789-1AA2-9CB6-A3851F914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8"/>
                <a:ext cx="0" cy="56769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FBD17CCF-6AB2-C9FC-8F55-2AD6737C2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9"/>
                <a:ext cx="100321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88CA956D-60C0-9BDE-13E1-DBC3C6C84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10" y="6373130"/>
                <a:ext cx="11048781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C6D65A28-8C4D-D9F5-D428-8AA2E8670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6364" y="696228"/>
                <a:ext cx="5940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CF9B742-9D18-4C23-F510-A308C907B870}"/>
              </a:ext>
            </a:extLst>
          </p:cNvPr>
          <p:cNvGrpSpPr/>
          <p:nvPr/>
        </p:nvGrpSpPr>
        <p:grpSpPr>
          <a:xfrm>
            <a:off x="3466035" y="1054843"/>
            <a:ext cx="9410083" cy="1908064"/>
            <a:chOff x="362319" y="6342733"/>
            <a:chExt cx="8149490" cy="165245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5E353E85-13F1-7F2F-541F-11CCCC3C9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2" r="46723" b="27814"/>
            <a:stretch/>
          </p:blipFill>
          <p:spPr>
            <a:xfrm>
              <a:off x="362319" y="6444188"/>
              <a:ext cx="6328513" cy="1252343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AAA78CCC-3792-BCE3-1E9B-A3331BC09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1"/>
            <a:stretch/>
          </p:blipFill>
          <p:spPr>
            <a:xfrm>
              <a:off x="6690832" y="6342733"/>
              <a:ext cx="1820977" cy="165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38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B58B0D-B4C6-D9AB-1F91-47738B82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7222"/>
          <a:stretch/>
        </p:blipFill>
        <p:spPr>
          <a:xfrm>
            <a:off x="4374809" y="10547699"/>
            <a:ext cx="11969313" cy="1135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9B307-D978-2C77-D06B-25F872009C51}"/>
              </a:ext>
            </a:extLst>
          </p:cNvPr>
          <p:cNvSpPr txBox="1"/>
          <p:nvPr/>
        </p:nvSpPr>
        <p:spPr>
          <a:xfrm>
            <a:off x="4624877" y="14391025"/>
            <a:ext cx="695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enor Sans" panose="02000000000000000000" pitchFamily="2" charset="-52"/>
              </a:rPr>
              <a:t>Спасибо за культуру!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E2134E-9988-1121-2536-F1835C405D1D}"/>
              </a:ext>
            </a:extLst>
          </p:cNvPr>
          <p:cNvSpPr txBox="1"/>
          <p:nvPr/>
        </p:nvSpPr>
        <p:spPr>
          <a:xfrm>
            <a:off x="2554183" y="7749543"/>
            <a:ext cx="1109842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800" dirty="0">
                <a:solidFill>
                  <a:schemeClr val="bg1"/>
                </a:solidFill>
                <a:latin typeface="Tenor Sans" panose="02000000000000000000" pitchFamily="2" charset="-52"/>
              </a:rPr>
              <a:t>ЗА КУЛИСАМИ СТРАНЫ — ВАША ОГРОМНАЯ РАБОТА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EA1C84B-278A-AD2B-5B87-E4F329D5DF3F}"/>
              </a:ext>
            </a:extLst>
          </p:cNvPr>
          <p:cNvGrpSpPr/>
          <p:nvPr/>
        </p:nvGrpSpPr>
        <p:grpSpPr>
          <a:xfrm>
            <a:off x="1892242" y="4532764"/>
            <a:ext cx="3147585" cy="3147585"/>
            <a:chOff x="854421" y="1493814"/>
            <a:chExt cx="2367857" cy="2367857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2D71DAD-AB1D-3508-4F50-6FA2AB4B91FA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ADC093B-4A1F-1AE1-8EAA-2691EE7B69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DC23265-7769-13A7-0C49-DB7740D4BD2B}"/>
              </a:ext>
            </a:extLst>
          </p:cNvPr>
          <p:cNvGrpSpPr/>
          <p:nvPr/>
        </p:nvGrpSpPr>
        <p:grpSpPr>
          <a:xfrm rot="10800000">
            <a:off x="11492724" y="15955985"/>
            <a:ext cx="3147585" cy="3147585"/>
            <a:chOff x="854421" y="1493814"/>
            <a:chExt cx="2367857" cy="2367857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CBAB83F5-5A7A-4E17-94CA-6778B6125B8D}"/>
                </a:ext>
              </a:extLst>
            </p:cNvPr>
            <p:cNvCxnSpPr/>
            <p:nvPr/>
          </p:nvCxnSpPr>
          <p:spPr>
            <a:xfrm>
              <a:off x="1181100" y="1493814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02BD6C0C-AA1E-8732-BB17-856C205BF7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38350" y="585773"/>
              <a:ext cx="0" cy="236785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BDD5D8A-AB25-6ED1-5C64-636EC5194BEF}"/>
              </a:ext>
            </a:extLst>
          </p:cNvPr>
          <p:cNvCxnSpPr>
            <a:cxnSpLocks/>
          </p:cNvCxnSpPr>
          <p:nvPr/>
        </p:nvCxnSpPr>
        <p:spPr>
          <a:xfrm rot="16200000">
            <a:off x="8103395" y="11868333"/>
            <a:ext cx="0" cy="31475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BDA4A1-2095-FA26-20EF-DAC8BDA12461}"/>
              </a:ext>
            </a:extLst>
          </p:cNvPr>
          <p:cNvGrpSpPr/>
          <p:nvPr/>
        </p:nvGrpSpPr>
        <p:grpSpPr>
          <a:xfrm>
            <a:off x="759840" y="2035277"/>
            <a:ext cx="14687110" cy="18418407"/>
            <a:chOff x="571610" y="696228"/>
            <a:chExt cx="11048781" cy="5676903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22E8F50-7E02-4DB6-0525-12C97709D9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391" y="696228"/>
              <a:ext cx="0" cy="56769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07643997-E95A-68E3-7434-E0B9EF6C7F07}"/>
                </a:ext>
              </a:extLst>
            </p:cNvPr>
            <p:cNvGrpSpPr/>
            <p:nvPr/>
          </p:nvGrpSpPr>
          <p:grpSpPr>
            <a:xfrm>
              <a:off x="571610" y="696228"/>
              <a:ext cx="11048781" cy="5676903"/>
              <a:chOff x="571610" y="696228"/>
              <a:chExt cx="11048781" cy="5676903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067C6F8E-B789-1AA2-9CB6-A3851F914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8"/>
                <a:ext cx="0" cy="56769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FBD17CCF-6AB2-C9FC-8F55-2AD6737C2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610" y="696229"/>
                <a:ext cx="100321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88CA956D-60C0-9BDE-13E1-DBC3C6C84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10" y="6373130"/>
                <a:ext cx="11048781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C6D65A28-8C4D-D9F5-D428-8AA2E8670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6364" y="696228"/>
                <a:ext cx="594026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AC8CB9D-3442-7740-FA2E-C6CA4919ED8A}"/>
              </a:ext>
            </a:extLst>
          </p:cNvPr>
          <p:cNvGrpSpPr/>
          <p:nvPr/>
        </p:nvGrpSpPr>
        <p:grpSpPr>
          <a:xfrm>
            <a:off x="1308413" y="1099526"/>
            <a:ext cx="9780131" cy="1983098"/>
            <a:chOff x="362319" y="6342733"/>
            <a:chExt cx="8149490" cy="165245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89ADDF3A-B381-E2F2-C0E9-8F0692D75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62" r="46723" b="27814"/>
            <a:stretch/>
          </p:blipFill>
          <p:spPr>
            <a:xfrm>
              <a:off x="362319" y="6444188"/>
              <a:ext cx="6328513" cy="125234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815AC773-44A7-EA05-AB69-42420524C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1"/>
            <a:stretch/>
          </p:blipFill>
          <p:spPr>
            <a:xfrm>
              <a:off x="6690832" y="6342733"/>
              <a:ext cx="1820977" cy="165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4777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</TotalTime>
  <Words>132</Words>
  <Application>Microsoft Office PowerPoint</Application>
  <PresentationFormat>Произвольный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Tenor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Пользователь</cp:lastModifiedBy>
  <cp:revision>17</cp:revision>
  <dcterms:created xsi:type="dcterms:W3CDTF">2026-03-11T14:32:24Z</dcterms:created>
  <dcterms:modified xsi:type="dcterms:W3CDTF">2026-03-24T07:43:31Z</dcterms:modified>
</cp:coreProperties>
</file>