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257" r:id="rId3"/>
    <p:sldId id="292" r:id="rId4"/>
    <p:sldId id="258" r:id="rId5"/>
    <p:sldId id="259" r:id="rId6"/>
    <p:sldId id="260" r:id="rId7"/>
    <p:sldId id="293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90" r:id="rId19"/>
    <p:sldId id="289" r:id="rId20"/>
    <p:sldId id="288" r:id="rId21"/>
    <p:sldId id="294" r:id="rId22"/>
    <p:sldId id="287" r:id="rId23"/>
    <p:sldId id="286" r:id="rId24"/>
    <p:sldId id="285" r:id="rId25"/>
    <p:sldId id="284" r:id="rId26"/>
    <p:sldId id="283" r:id="rId27"/>
    <p:sldId id="282" r:id="rId28"/>
    <p:sldId id="281" r:id="rId29"/>
    <p:sldId id="295" r:id="rId30"/>
    <p:sldId id="296" r:id="rId31"/>
    <p:sldId id="297" r:id="rId32"/>
    <p:sldId id="298" r:id="rId33"/>
    <p:sldId id="299" r:id="rId34"/>
    <p:sldId id="280" r:id="rId35"/>
    <p:sldId id="279" r:id="rId36"/>
    <p:sldId id="278" r:id="rId37"/>
    <p:sldId id="277" r:id="rId38"/>
    <p:sldId id="276" r:id="rId39"/>
    <p:sldId id="275" r:id="rId40"/>
    <p:sldId id="274" r:id="rId41"/>
    <p:sldId id="273" r:id="rId42"/>
    <p:sldId id="272" r:id="rId43"/>
    <p:sldId id="271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11" r:id="rId52"/>
    <p:sldId id="307" r:id="rId53"/>
    <p:sldId id="308" r:id="rId54"/>
    <p:sldId id="309" r:id="rId55"/>
    <p:sldId id="310" r:id="rId56"/>
    <p:sldId id="313" r:id="rId57"/>
    <p:sldId id="312" r:id="rId58"/>
    <p:sldId id="314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94660"/>
  </p:normalViewPr>
  <p:slideViewPr>
    <p:cSldViewPr>
      <p:cViewPr varScale="1">
        <p:scale>
          <a:sx n="65" d="100"/>
          <a:sy n="65" d="100"/>
        </p:scale>
        <p:origin x="-14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Музей истории городам Симферополя представляет слайд-проект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«Возвращение домой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посвященный Дню вхождения в состав Российской Федерации новых регионов.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d\Выставки\2025\Сентябрь День вхождения Новороссии\10bea2cc-3104-5949-b851-d74c938fcd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600200"/>
            <a:ext cx="7704856" cy="48531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Леонид Иванович Пасечник – глава Луганской Народной Республики.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E:\d\Выставки\2025\Сентябрь День вхождения Новороссии\Flag_of_the_Luhansk_People's_Republic.svg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412776"/>
            <a:ext cx="3240359" cy="2520279"/>
          </a:xfrm>
          <a:prstGeom prst="rect">
            <a:avLst/>
          </a:prstGeom>
          <a:noFill/>
        </p:spPr>
      </p:pic>
      <p:pic>
        <p:nvPicPr>
          <p:cNvPr id="9219" name="Picture 3" descr="E:\d\Выставки\2025\Сентябрь День вхождения Новороссии\Леонид Иванович Пасечни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2492896"/>
            <a:ext cx="2448272" cy="3240360"/>
          </a:xfrm>
          <a:prstGeom prst="rect">
            <a:avLst/>
          </a:prstGeom>
          <a:noFill/>
        </p:spPr>
      </p:pic>
      <p:pic>
        <p:nvPicPr>
          <p:cNvPr id="9220" name="Picture 4" descr="E:\d\Выставки\2025\Сентябрь День вхождения Новороссии\Coat_of_arms_of_Lugansk_People's_Republic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3284984"/>
            <a:ext cx="2808312" cy="31316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Столица ЛНР – город Луганск.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E:\d\Выставки\2025\Сентябрь День вхождения Новороссии\Луганс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8424936" cy="4680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Евгений Витальевич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Балицкий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– губернатор Запорожской области с       23 сентября 2023 г.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3" descr="E:\d\Выставки\2025\Сентябрь День вхождения Новороссии\Балицкий_Евгений_Витальевич_2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2276872"/>
            <a:ext cx="2448272" cy="3456384"/>
          </a:xfrm>
          <a:prstGeom prst="rect">
            <a:avLst/>
          </a:prstGeom>
          <a:noFill/>
        </p:spPr>
      </p:pic>
      <p:pic>
        <p:nvPicPr>
          <p:cNvPr id="7" name="Picture 2" descr="E:\d\Выставки\2025\Сентябрь День вхождения Новороссии\Flag_of_the_Russian_administered_Zaporizhzhia_Oblast_(1).svg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600201"/>
            <a:ext cx="3168352" cy="2476871"/>
          </a:xfrm>
          <a:prstGeom prst="rect">
            <a:avLst/>
          </a:prstGeom>
          <a:noFill/>
        </p:spPr>
      </p:pic>
      <p:pic>
        <p:nvPicPr>
          <p:cNvPr id="12292" name="Picture 4" descr="E:\d\Выставки\2025\Сентябрь День вхождения Новороссии\Coat_of_Arms_of_the_Russian_administered_Zaporizhzhia_Oblast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2996952"/>
            <a:ext cx="2736304" cy="35283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Временной столицей области объявлен Мелитополь.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E:\d\Выставки\2025\Сентябрь День вхождения Новороссии\Мелитополь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412776"/>
            <a:ext cx="8046156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Владимир Васильевич Сальдо – губернатор Херсонской области с         23 сентября 2023 г.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E:\d\Выставки\2025\Сентябрь День вхождения Новороссии\Владимир Васильевич Сальд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2564904"/>
            <a:ext cx="3312368" cy="2592288"/>
          </a:xfrm>
          <a:prstGeom prst="rect">
            <a:avLst/>
          </a:prstGeom>
          <a:noFill/>
        </p:spPr>
      </p:pic>
      <p:pic>
        <p:nvPicPr>
          <p:cNvPr id="14339" name="Picture 3" descr="E:\d\Выставки\2025\Сентябрь День вхождения Новороссии\Герб Херсонской област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62464" y="3429000"/>
            <a:ext cx="2382763" cy="3024336"/>
          </a:xfrm>
          <a:prstGeom prst="rect">
            <a:avLst/>
          </a:prstGeom>
          <a:noFill/>
        </p:spPr>
      </p:pic>
      <p:pic>
        <p:nvPicPr>
          <p:cNvPr id="14340" name="Picture 4" descr="E:\d\Выставки\2025\Сентябрь День вхождения Новороссии\Флаг_Херсонской_области_России_2022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412776"/>
            <a:ext cx="2880320" cy="3024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Геническ – временная столица Херсонской области РФ.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E:\d\Выставки\2025\Сентябрь День вхождения Новороссии\Геническ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8247691" cy="5040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E:\d\Выставки\2025\Сентябрь День вхождения Новороссии\scale_12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4032448" cy="6264696"/>
          </a:xfrm>
          <a:prstGeom prst="rect">
            <a:avLst/>
          </a:prstGeom>
          <a:noFill/>
        </p:spPr>
      </p:pic>
      <p:pic>
        <p:nvPicPr>
          <p:cNvPr id="16387" name="Picture 3" descr="E:\d\Выставки\2025\Сентябрь День вхождения Новороссии\1036329914_0_240_1280_960_1920x0_80_0_0_008d9f0b39d3000cba5918dbb6be39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60648"/>
            <a:ext cx="4608512" cy="3384376"/>
          </a:xfrm>
          <a:prstGeom prst="rect">
            <a:avLst/>
          </a:prstGeom>
          <a:noFill/>
        </p:spPr>
      </p:pic>
      <p:pic>
        <p:nvPicPr>
          <p:cNvPr id="16388" name="Picture 4" descr="E:\d\Выставки\2025\Сентябрь День вхождения Новороссии\Russian_stamp3110_2023Year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933056"/>
            <a:ext cx="4608511" cy="2592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250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С первых же месяцев после подписания договоров, Российская Федерация и ее регионы стали прилагать все усилия для восстановления экономической, социальной и культурной системы воссоединенных субъектов и ее преобразования по российским стандартам. С апреля 2022 г. куратором восстановления Херсонской и Запорожской областей и Донбасса назначен вице-премьер Правительства РФ, кандидат экономических наук М.Ш.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Хуснуллин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E:\d\Выставки\2025\Сентябрь День вхождения Новороссии\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492896"/>
            <a:ext cx="6696744" cy="39604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6 июня 2022 г. заключено соглашение о торгово-экономическом, научном и культурном сотрудничестве между Правительствами Москвы и Луганской Народной Республики. Луганск стал городом-побратимом столицы.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E:\d\Выставки\2025\Сентябрь День вхождения Новороссии\Подписание соглашения между Москвой и Луганском 6 июня 20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16832"/>
            <a:ext cx="8280920" cy="41044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17 июня 2022 г. аналогичный договор был заключен и с городом Донецком.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E:\d\Выставки\2025\Сентябрь День вхождения Новороссии\Подписание Соглашения о торгово-экономическом, научно-техническом и культурном сотрудничестве правительства Москвы и ДНР 17 июня 20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12776"/>
            <a:ext cx="7056784" cy="47478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/>
          </a:bodyPr>
          <a:lstStyle/>
          <a:p>
            <a:pPr indent="530225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30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сентября 2022 г. в Москве в Георгиевском зале Большого Кремлевского дворца состоялась церемония подписания Договоров о включении в состав Российской Федерации Донецкой и Луганской Народных Республик, Херсонской и Запорожской областей. Этот день Государственной Думой объявлен памятной датой, а в новых регионах – праздничным днем.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E:\d\Выставки\2025\Сентябрь День вхождения Новороссии\Podpisanie-dogovorov-Kreml-DNR-LNR-Zaporozhskaya-Hersonskaya-oblast-Denis-Pushilin-Leonid-Pasechnik-Evgenij-Balitskij-Vladimir-Saldo-tseremoniya-300920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060848"/>
            <a:ext cx="7632848" cy="43927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3 июня 2022 г. заключен договор между губернатором Санкт-Петербурга А.Д.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Бегловым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и мэром Мариуполя К.В. Иващенко.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E:\d\Выставки\2025\Сентябрь День вхождения Новороссии\1 июня 2022 договор о побратимстве Петербурга и Мариуполя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1844824"/>
            <a:ext cx="4926863" cy="2880320"/>
          </a:xfrm>
          <a:prstGeom prst="rect">
            <a:avLst/>
          </a:prstGeom>
          <a:noFill/>
        </p:spPr>
      </p:pic>
      <p:pic>
        <p:nvPicPr>
          <p:cNvPr id="20483" name="Picture 3" descr="E:\d\Выставки\2025\Сентябрь День вхождения Новороссии\1_denis_pushilin_podpisanie_soglasheniya_o_pobratimstve_mezhdu_mariupolem_i_sankt-peterburgom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1133" y="2924944"/>
            <a:ext cx="4022717" cy="2808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Новый жилой массив – подарок Мариуполю от Санкт-Петербурга.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E:\d\Выставки\2025\Сентябрь День вхождения Новороссии\Питерский район в Мариуполе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40768"/>
            <a:ext cx="8064895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Разные города и регионы России стали кураторами других городов и районов вошедших в состав Федерации новых субъектов. Кемеровская область налаживает водоснабжение Горловки, нарушенное украинскими обстрелами и не подвергавшееся капитальному ремонту со времен СССР. Такие же работы Владимирская область проводит в городе Докучаевске.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E:\d\Выставки\2025\Сентябрь День вхождения Новороссии\2a5e8d58fc81be7264aff2674515777c_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060848"/>
            <a:ext cx="3384376" cy="3633540"/>
          </a:xfrm>
          <a:prstGeom prst="rect">
            <a:avLst/>
          </a:prstGeom>
          <a:noFill/>
        </p:spPr>
      </p:pic>
      <p:pic>
        <p:nvPicPr>
          <p:cNvPr id="21507" name="Picture 3" descr="E:\d\Выставки\2025\Сентябрь День вхождения Новороссии\26196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780928"/>
            <a:ext cx="4896544" cy="38884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Прошло три года со дня заключения договоров. Обстрелы и провокации Украины на освобожденных землях продолжаются, но Россия не оставляет новые территории без внимания и по мере возможностей старается сделать все, что возможно на данный момент. Посмотрим на результаты на конкретных примерах.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На слайде – восстановление Московской областью системы водоснабжения Луганской Народной Республики.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E:\d\Выставки\2025\Сентябрь День вхождения Новороссии\ЛНР прокладка водопровод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9" y="2420888"/>
            <a:ext cx="6615516" cy="37052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На основании Федерального закона от 26 июня 2023 г, территории Донецкой и Луганской Народных Республик, Херсонской и  Запорожской областей объявлены свободной экономической зоной, где до 2050 г. действует особый (льготный) режим осуществления предпринимательской и иной деятельности.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 descr="E:\d\Выставки\2025\Сентябрь День вхождения Новороссии\8267938970e0dead0eca32839b30ec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276474"/>
            <a:ext cx="7488832" cy="42488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Закон устанавливает сниженные ставки налогов, таможенных, акцизных и других сборов. Вложение капитала будет способствовать созданию новых рабочих мест.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 descr="E:\d\Выставки\2025\Сентябрь День вхождения Новороссии\Запорожская область - льготы свободной экономической зоны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00200"/>
            <a:ext cx="8064896" cy="49251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Мелитопольское машиностроительное предприятие «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Свитанок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», производящее запчасти для подвижного состава железных дорог, стало первой компанией Запорожской области, получившей льготный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займ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на 7 лет под          1% годовых от регионального Фонда развития промышленности (ФРП) для реализации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инвестпроекта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стоимостью 100 млн. рублей. Лишь 10% суммы на закупку нового оборудования оплачивает само предприятие.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E:\d\Выставки\2025\Сентябрь День вхождения Новороссии\Мелитополь завод Свитанок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276872"/>
            <a:ext cx="5976664" cy="42908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В декабре 2023 г. над разрушенным и опустошенным украинскими боевиками Мариуполем послышались давно ожидаемые заводские гудки – возобновили работу первые три цеха металлургического комбината имени Ильича, одного из градообразующих предприятий, наравне с «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Азовсталью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E:\d\Выставки\2025\Сентябрь День вхождения Новороссии\Металлургический комбинат имени Ильича Мариуполь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700808"/>
            <a:ext cx="7344816" cy="4608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Газифицируются сельские районы Запорожской области. О таком масштабе работ при Украине селяне могли только мечтать.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 descr="E:\d\Выставки\2025\Сентябрь День вхождения Новороссии\Газификация Запорожской област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268760"/>
            <a:ext cx="7560839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Вхождение новых регионов в состав Российской Федерации ознаменовалось неслыханными прежде темпами дорожного ремонта и строительства.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Уборочная техника в Херсонской области.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d\Выставки\2025\Сентябрь День вхождения Новороссии\Дорога в Херсонской област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88840"/>
            <a:ext cx="7992888" cy="4392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6" name="Picture 4" descr="E:\d\Выставки\2025\Сентябрь День вхождения Новороссии\Договор_между_РФ_и_ДНР_о_принятии_в_РФ_ДНР_и_образовании_в_составе_РФ_нового_субъекта_от_30_сентября_2022_года.pd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48680"/>
            <a:ext cx="3888432" cy="5875337"/>
          </a:xfrm>
          <a:prstGeom prst="rect">
            <a:avLst/>
          </a:prstGeom>
          <a:noFill/>
        </p:spPr>
      </p:pic>
      <p:pic>
        <p:nvPicPr>
          <p:cNvPr id="3077" name="Picture 5" descr="E:\d\Выставки\2025\Сентябрь День вхождения Новороссии\b975beb14f7e76c4b0bee3326531de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620688"/>
            <a:ext cx="4680519" cy="58000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Сегодня вдоль Азовского моря строится новая автодорожная магистраль «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Новороссия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», которая позволит обойти Крымский мост и на 200 км. сократить туристам дорогу  на полуостров.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E:\d\Выставки\2025\Сентябрь День вхождения Новороссии\Проектируемая и строящаяся железная дорога в Крым в обход мост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00200"/>
            <a:ext cx="4320480" cy="4565104"/>
          </a:xfrm>
          <a:prstGeom prst="rect">
            <a:avLst/>
          </a:prstGeom>
          <a:noFill/>
        </p:spPr>
      </p:pic>
      <p:pic>
        <p:nvPicPr>
          <p:cNvPr id="2051" name="Picture 3" descr="E:\d\Выставки\2025\Сентябрь День вхождения Новороссии\Перспектива трассы Новоросс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628800"/>
            <a:ext cx="3960440" cy="4536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Так будет выглядеть будущая автодорога.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E:\d\Выставки\2025\Сентябрь День вхождения Новороссии\Трасса Новоросс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925" y="1600200"/>
            <a:ext cx="8060150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E:\d\Выставки\2025\Сентябрь День вхождения Новороссии\Ремонт трасы Новоросс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92696"/>
            <a:ext cx="7992887" cy="56886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Одновременно с шоссе, строится железная дорога от Таганрога в Крым. В сентябре 2025 г. из Мариуполя в Симферополь по ней пришили первые тестовые грузовые поезда. В перспективе планируется наладить пассажирское сообщение.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E:\d\Выставки\2025\Сентябрь День вхождения Новороссии\hq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988840"/>
            <a:ext cx="8208912" cy="4392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34282"/>
          </a:xfrm>
        </p:spPr>
        <p:txBody>
          <a:bodyPr>
            <a:noAutofit/>
          </a:bodyPr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При Украине средняя пенсия в Запорожской области составляла    3547,24 гривны (9294 рубля). После российской индексации, размер средней пенсии по старости достиг19 630 рублей, по инвалидности - 15 540 рублей, а по потере кормильца - 10 630 рублей. Предусмотрена также единовременная денежная выплата (ЕДВ) инвалидам, ветеранам Великой Отечественной войны и боевых действий, а также другим категориям федеральных льготников. Получателям ЕДВ предоставляется набор социальных услуг, в числе которых - льготные лекарства, бесплатный проезд и другие.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E:\d\Выставки\2025\Сентябрь День вхождения Новороссии\UhDMQIevARiaGu7MkNEJ9eBQKOvU5wFYKzS4W5F5sG8FUcJ8-eYwHvwCGcCTTpO78GAUVZw9vEDaE2lowOHAg_Yb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924174"/>
            <a:ext cx="5904656" cy="35291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Каким образом получать деньги, пенсионеры выбирают сами.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E:\d\Выставки\2025\Сентябрь День вхождения Новороссии\149fa7785cc1788906edc95f366a55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600200"/>
            <a:ext cx="6768752" cy="48531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Люди старшего поколения на деле почувствовали каждодневную заботу о них со стороны государства.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E:\d\Выставки\2025\Сентябрь День вхождения Новороссии\d4f63d9ecf046b91c77271492999d7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26058"/>
            <a:ext cx="4680520" cy="4525963"/>
          </a:xfrm>
          <a:prstGeom prst="rect">
            <a:avLst/>
          </a:prstGeom>
          <a:noFill/>
        </p:spPr>
      </p:pic>
      <p:pic>
        <p:nvPicPr>
          <p:cNvPr id="31747" name="Picture 3" descr="E:\d\Выставки\2025\Сентябрь День вхождения Новороссии\Выплата пенсии в Запорожской област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2564904"/>
            <a:ext cx="3899749" cy="2448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В 2024 г. в Мелитополе капитально отремонтирован и оснащен новейшим оборудованием терапевтический корпус областной больницы.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E:\d\Выставки\2025\Сентябрь День вхождения Новороссии\Терапевтический корпус Мелитопольской областной больницы после капремонта 20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00200"/>
            <a:ext cx="7848871" cy="49251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В лечебных учреждениях Запорожской области появились современные медицинские приборы. Впервые здесь появился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ангиограф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– рентгеновский аппарат для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визуализирования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полостей сердца и сосудов (фото справа).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E:\d\Выставки\2025\Сентябрь День вхождения Новороссии\d_bWVsaXRvcG9sLW5ld3MucnUvaW1nLzIwMjQwMzA4LzUwNGJiYzlhNDM3YjUzYmVmZTNmOGNiZmE0MDA3NjI5X28uanBnP19faWQ9MTU4MjM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1988841"/>
            <a:ext cx="5256584" cy="3528392"/>
          </a:xfrm>
          <a:prstGeom prst="rect">
            <a:avLst/>
          </a:prstGeom>
          <a:noFill/>
        </p:spPr>
      </p:pic>
      <p:pic>
        <p:nvPicPr>
          <p:cNvPr id="7171" name="Picture 3" descr="E:\d\Выставки\2025\Сентябрь День вхождения Новороссии\Запорожье первый ангиограф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3429000"/>
            <a:ext cx="3024336" cy="2808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По распоряжению Правительства РФ от 23 июля 2024 г, город Бердянск Запорожской области объявлен курортом федерального значения.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E:\d\Выставки\2025\Сентябрь День вхождения Новороссии\vAP94vgLm5SduJk7ngPaZBkMzI2mxNVPPBbGK_7Yy6trJYFeMFQzB3vI-fYKHvN_x_R59R1145vqIoEAkWRXq4vx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7" y="1484784"/>
            <a:ext cx="3312367" cy="5040560"/>
          </a:xfrm>
          <a:prstGeom prst="rect">
            <a:avLst/>
          </a:prstGeom>
          <a:noFill/>
        </p:spPr>
      </p:pic>
      <p:pic>
        <p:nvPicPr>
          <p:cNvPr id="8195" name="Picture 3" descr="E:\d\Выставки\2025\Сентябрь День вхождения Новороссии\QxGatEwyVBDlVLKfwQjeuExWF63m_lIc-gfT_bP08jTpjgmShHX5BMTm2hSXuHU4N0dySYnDHPsknuc7XeY1lUu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556792"/>
            <a:ext cx="3923928" cy="4824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В тот же день, 30 сентября 2022 г, в Екатерининском саду Симферополя состоялся митинг-концерт под лозунгом «Своих не бросаем».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Фото крымского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блогера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Аркадия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Илюхина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E:\d\Выставки\2025\Сентябрь День вхождения Новороссии\Аркадий Илюхин Митинг Своих не бросаем, добро пожаловать домой, родной Донбасс! 30 сентября 20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214664"/>
            <a:ext cx="4617122" cy="3446584"/>
          </a:xfrm>
          <a:prstGeom prst="rect">
            <a:avLst/>
          </a:prstGeom>
          <a:noFill/>
        </p:spPr>
      </p:pic>
      <p:pic>
        <p:nvPicPr>
          <p:cNvPr id="4099" name="Picture 3" descr="E:\d\Выставки\2025\Сентябрь День вхождения Новороссии\Аркадий Илюхин Зэтники на фоне окон Дувана, митинг Своих не бросаем 30 сентября 2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6429" y="2420888"/>
            <a:ext cx="3922541" cy="3240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Детский центр «Красная гвоздика» в Бердянске стал филиалом Международного детского центра «Артек» в Крыму.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E:\d\Выставки\2025\Сентябрь День вхождения Новороссии\abd8f5f28f92e862b73262ee6cef48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28800"/>
            <a:ext cx="3672408" cy="4209331"/>
          </a:xfrm>
          <a:prstGeom prst="rect">
            <a:avLst/>
          </a:prstGeom>
          <a:noFill/>
        </p:spPr>
      </p:pic>
      <p:pic>
        <p:nvPicPr>
          <p:cNvPr id="9219" name="Picture 3" descr="E:\d\Выставки\2025\Сентябрь День вхождения Новороссии\Детский лагерь Красная гвоздика - филиал Арте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1772816"/>
            <a:ext cx="5040560" cy="381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Ремонт средней школы № 3 (слева) и строительство             физкультурно-оздоровительного комплекса средней школы № 1 (справа).               Г. Геническ.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E:\d\Выставки\2025\Сентябрь День вхождения Новороссии\Геническ ремонт школы № 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3" y="1600201"/>
            <a:ext cx="4464495" cy="3701008"/>
          </a:xfrm>
          <a:prstGeom prst="rect">
            <a:avLst/>
          </a:prstGeom>
          <a:noFill/>
        </p:spPr>
      </p:pic>
      <p:pic>
        <p:nvPicPr>
          <p:cNvPr id="10243" name="Picture 3" descr="E:\d\Выставки\2025\Сентябрь День вхождения Новороссии\Геническ строительтство физкультурно-оздорповительного комплекса школы № 1 2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708920"/>
            <a:ext cx="3600400" cy="33843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Первые учебные заведения появились даже в серьезно разрушенном        в ходе боев 2022 г. Мариуполе. Восстановление детской школы искусств № 3.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E:\d\Выставки\2025\Сентябрь День вхождения Новороссии\Мариуполь восстановление детской школы искусств № 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соответствии с приказом Министра обороны РФ от 6 июня 2024 г,        в Мариуполе открыт филиал Нахимовского военно-морского ордена Почета училища. Его корпуса построены и оснащены с нуля. В сентябре 2025 г. училищу присвоено имя генерал-майора М.Е. Гудкова – Дважды Героя Российской Федерации, командира 155-й отдельной гвардейской бригады морской пехоты Тихоокеанского флота, погибшего в Курской области от украинского ракетного удара.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E:\d\Выставки\2025\Сентябрь День вхождения Новороссии\Мариуполь филиал Нахимовского военно-морского училищ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2492897"/>
            <a:ext cx="4464496" cy="2808312"/>
          </a:xfrm>
          <a:prstGeom prst="rect">
            <a:avLst/>
          </a:prstGeom>
          <a:noFill/>
        </p:spPr>
      </p:pic>
      <p:pic>
        <p:nvPicPr>
          <p:cNvPr id="12291" name="Picture 3" descr="E:\d\Выставки\2025\Сентябрь День вхождения Новороссии\883386_big_1278fa21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284984"/>
            <a:ext cx="4176464" cy="33843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Вся Россия участвовала в обеспечении школьных и общественных библиотек новых регионов новыми учебниками, художественной и детской литературой, справочниками и пособиями на русском языке.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E:\d\Выставки\2025\Сентябрь День вхождения Новороссии\1h8ipvdzJjtYOCtOP6M14JWnKG3CihW684r9uyP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72816"/>
            <a:ext cx="7632848" cy="46805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216024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Школы Донбасса, Херсонской и Запорожской областей перешли на российские образовательные стандарты. Осенью 2025 г. сюда поступили новые учебники по истории, разработанные Министерством просвещения РФ. Здесь правдиво освящается история Великой Отечественной войны, нет прославления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бандеровцев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 нацистов, которыми изобиловали украинские издания.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Обложку учебника для 11 класса украсила репродукция картины                       А.А. Дейнеки «Покорители космоса», хранящейся в Луганском художественном музее.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E:\d\Выставки\2025\Сентябрь День вхождения Новороссии\9bbc3d151138cdef54a274cfdfdba8d415338798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420888"/>
            <a:ext cx="4392488" cy="2592288"/>
          </a:xfrm>
          <a:prstGeom prst="rect">
            <a:avLst/>
          </a:prstGeom>
          <a:noFill/>
        </p:spPr>
      </p:pic>
      <p:pic>
        <p:nvPicPr>
          <p:cNvPr id="14339" name="Picture 3" descr="E:\d\Выставки\2025\Сентябрь День вхождения Новороссии\a20230816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780927"/>
            <a:ext cx="4248472" cy="34563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Появились и учебники по истории Донбасса и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Новороссии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E:\d\Выставки\2025\Сентябрь День вхождения Новороссии\istonov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56792"/>
            <a:ext cx="3168351" cy="3528392"/>
          </a:xfrm>
          <a:prstGeom prst="rect">
            <a:avLst/>
          </a:prstGeom>
          <a:noFill/>
        </p:spPr>
      </p:pic>
      <p:pic>
        <p:nvPicPr>
          <p:cNvPr id="15363" name="Picture 3" descr="E:\d\Выставки\2025\Сентябрь День вхождения Новороссии\1502889404_34714_8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1988840"/>
            <a:ext cx="5040560" cy="432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Несколько снимков Мариуполя, сильно разрушенного в ходе боев российских войск с подразделениями ВСУ и национальными батальонами. В почти обезлюдевшем, мертвом городе постепенно возрождается обычная жизнь.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E:\d\Выставки\2025\Сентябрь День вхождения Новороссии\Центр Мариуполя 20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8531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Слева - восстановление жилого дома в Левобережном (Орджоникидзевском) районе.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Справа - новый жилой микрорайон «Невский».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E:\d\Выставки\2025\Сентябрь День вхождения Новороссии\Мариуполь Орджоникидзевский район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1844824"/>
            <a:ext cx="4536503" cy="4608512"/>
          </a:xfrm>
          <a:prstGeom prst="rect">
            <a:avLst/>
          </a:prstGeom>
          <a:noFill/>
        </p:spPr>
      </p:pic>
      <p:pic>
        <p:nvPicPr>
          <p:cNvPr id="17411" name="Picture 3" descr="E:\d\Выставки\2025\Сентябрь День вхождения Новороссии\Мариуполь Микрорайон Невски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3" y="1916832"/>
            <a:ext cx="3604201" cy="4464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Слева - восстановление дворца культуры «Строитель».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Руками этих ребят возрождается Мариуполь.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E:\d\Выставки\2025\Сентябрь День вхождения Новороссии\Мариуполь Дворец культуры Строитель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600201"/>
            <a:ext cx="4824536" cy="3773016"/>
          </a:xfrm>
          <a:prstGeom prst="rect">
            <a:avLst/>
          </a:prstGeom>
          <a:noFill/>
        </p:spPr>
      </p:pic>
      <p:pic>
        <p:nvPicPr>
          <p:cNvPr id="18435" name="Picture 3" descr="E:\d\Выставки\2025\Сентябрь День вхождения Новороссии\093e47f05ec53e780b8d82fc183ae385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2708" y="3212976"/>
            <a:ext cx="3888432" cy="3110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Жители Республики Крым и города Севастополя вошли в состав России 18 марта 2014 г., по результатам проведенного на полуострове референдума. День Крымской весны объявлен выходным на территории этих субъектов.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E:\d\Выставки\2025\Сентябрь День вхождения Новороссии\Взято\e5af5971dee77dd8419744b974c2d0f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72816"/>
            <a:ext cx="7920880" cy="46805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Почти завершено восстановление Донецкого академического областного драматического театра, безжалостно взорванного украинскими националистами при их бегстве из города.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E:\d\Выставки\2025\Сентябрь День вхождения Новороссии\d32a85b3601f2fda1cafdcf6b9c7a95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1600201"/>
            <a:ext cx="4680519" cy="3052936"/>
          </a:xfrm>
          <a:prstGeom prst="rect">
            <a:avLst/>
          </a:prstGeom>
          <a:noFill/>
        </p:spPr>
      </p:pic>
      <p:pic>
        <p:nvPicPr>
          <p:cNvPr id="19459" name="Picture 3" descr="E:\d\Выставки\2025\Сентябрь День вхождения Новороссии\Мариуполь восстановление театр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2204864"/>
            <a:ext cx="3384376" cy="42484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В 2022 г. режиссер-постановщик Мариупольского театра                     А.А.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Добрунова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поставила на сцене Крымского академического русского драматического театра имени М. Горького пьесу Я.М. Стельмаха «Любовь в стиле барокко». С 2024 г.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Анжелика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Аргановна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– главный режиссер симферопольского театра.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E:\d\Выставки\2025\Сентябрь День вхождения Новороссии\Любовь в стиле барокко Ярослав Стельмах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348880"/>
            <a:ext cx="6048672" cy="3992687"/>
          </a:xfrm>
          <a:prstGeom prst="rect">
            <a:avLst/>
          </a:prstGeom>
          <a:noFill/>
        </p:spPr>
      </p:pic>
      <p:pic>
        <p:nvPicPr>
          <p:cNvPr id="20483" name="Picture 3" descr="E:\d\Выставки\2025\Сентябрь День вхождения Новороссии\Ангелика Дорбуно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3212976"/>
            <a:ext cx="2016224" cy="25922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В сентябре 2022 г. в только недавно оправившемся от боев и еще не восстановленном Мариуполе состоялось открытие памятника Святому Благоверному Великому князю Александру Невскому – подарка от                 Санкт-Петербурга, ставшего побратимом города-порта на Азовском море.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E:\d\Выставки\2025\Сентябрь День вхождения Новороссии\scale_24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988840"/>
            <a:ext cx="7227712" cy="44253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Указами Президента РФ от 15 ноября 2022 г, Мариуполю и Мелитополю присвоено звание «Город воинской славы», Луганску и Горловке – «Город трудовой доблести».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E:\d\Выставки\2025\Сентябрь День вхождения Новороссии\Указ_Президента_Российской_Федерации_от_15.11.2022_№_828.pdf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600200"/>
            <a:ext cx="3816423" cy="47811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Открытие стелы «Мариуполь – город воинской славы». 5 мая 2025 г.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E:\d\Выставки\2025\Сентябрь День вхождения Новороссии\h-220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226263"/>
            <a:ext cx="4680520" cy="53710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Свидетельство того, что историю больше никогда не будут переписывать и перекрашивать в угоду политическим, национальным или социальным интересам – открытие в Мелитополе патриотического парка «Россия – моя история» с интерактивной экспозицией, рассчитанной на посетителей разных возрастов.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 descr="E:\d\Выставки\2025\Сентябрь День вхождения Новороссии\Мелитополь Патриотический парк Россия - моя история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060574"/>
            <a:ext cx="8064896" cy="44647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E:\d\Выставки\2025\Сентябрь День вхождения Новороссии\Россия - моя история зал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36712"/>
            <a:ext cx="8236369" cy="4968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:\d\Выставки\2025\Сентябрь День вхождения Новороссии\2025-09-22_11-51-15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229600" cy="58683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476672"/>
            <a:ext cx="8147248" cy="56494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u="sng" dirty="0" smtClean="0">
                <a:latin typeface="Arial" pitchFamily="34" charset="0"/>
                <a:cs typeface="Arial" pitchFamily="34" charset="0"/>
              </a:rPr>
              <a:t>Над презентацией работали:</a:t>
            </a:r>
          </a:p>
          <a:p>
            <a:pPr marL="0" indent="0">
              <a:buNone/>
            </a:pPr>
            <a:endParaRPr lang="ru-RU" sz="1800" b="1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Начальник отдела по научно-просветительской работе Яковлева Т.В.</a:t>
            </a:r>
          </a:p>
          <a:p>
            <a:pPr marL="0" indent="0"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Научный сотрудник Эйлер А.А. </a:t>
            </a:r>
          </a:p>
          <a:p>
            <a:pPr marL="0" indent="0"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1800" smtClean="0">
                <a:latin typeface="Arial" pitchFamily="34" charset="0"/>
                <a:cs typeface="Arial" pitchFamily="34" charset="0"/>
              </a:rPr>
              <a:t>Симферополь, 2025 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338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За 11 лет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крымчане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уже перешли на российские стандарты и успели в полной мере оценить правильность своего выбора. Идет строительство новых дорог, аэропортов, мостов, электростанций и школ, налаживаются системы снабжения электроэнергией, водой и газом, не иссякает поток курортников, продолжается благоустройство городов и сел. В Республике Крым провозглашены государственными три языка – русский, украинский и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крымскотатарский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E:\d\Выставки\2025\Сентябрь День вхождения Новороссии\373716_9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276474"/>
            <a:ext cx="7920880" cy="43928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Результаты референдумов о вхождении в состав РФ, прошедших на территории ДНР, ЛНР, Херсонской и Запорожской областей с 23 по 27 сентября 2022 г.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E:\d\Выставки\2025\Сентябрь День вхождения Новороссии\ии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600200"/>
            <a:ext cx="7992888" cy="49251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Пост главы Донецкой Народной Республики с 2018 г. занимает Денис Владимирович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Пушилин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E:\d\Выставки\2025\Сентябрь День вхождения Новороссии\Flag_of_Donetsk_People's_Republic.svg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1600201"/>
            <a:ext cx="3240359" cy="3052936"/>
          </a:xfrm>
          <a:prstGeom prst="rect">
            <a:avLst/>
          </a:prstGeom>
          <a:noFill/>
        </p:spPr>
      </p:pic>
      <p:pic>
        <p:nvPicPr>
          <p:cNvPr id="7171" name="Picture 3" descr="E:\d\Выставки\2025\Сентябрь День вхождения Новороссии\Denis_Pushilin_(cropped,_2022-02-2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2420888"/>
            <a:ext cx="2592288" cy="3456384"/>
          </a:xfrm>
          <a:prstGeom prst="rect">
            <a:avLst/>
          </a:prstGeom>
          <a:noFill/>
        </p:spPr>
      </p:pic>
      <p:pic>
        <p:nvPicPr>
          <p:cNvPr id="7172" name="Picture 4" descr="E:\d\Выставки\2025\Сентябрь День вхождения Новороссии\Coat_of_Arms_of_the_Donetsk_People's_Republic_(Latest_version)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3573016"/>
            <a:ext cx="2232248" cy="2592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Столица республики – город Донецк.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E:\d\Выставки\2025\Сентябрь День вхождения Новороссии\Донецк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84784"/>
            <a:ext cx="8229600" cy="4536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228</Words>
  <Application>Microsoft Office PowerPoint</Application>
  <PresentationFormat>Экран (4:3)</PresentationFormat>
  <Paragraphs>67</Paragraphs>
  <Slides>58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Тема Office</vt:lpstr>
      <vt:lpstr>Музей истории городам Симферополя представляет слайд-проект «Возвращение домой»,  посвященный Дню вхождения в состав Российской Федерации новых регионов.</vt:lpstr>
      <vt:lpstr>30 сентября 2022 г. в Москве в Георгиевском зале Большого Кремлевского дворца состоялась церемония подписания Договоров о включении в состав Российской Федерации Донецкой и Луганской Народных Республик, Херсонской и Запорожской областей. Этот день Государственной Думой объявлен памятной датой, а в новых регионах – праздничным днем.</vt:lpstr>
      <vt:lpstr>Презентация PowerPoint</vt:lpstr>
      <vt:lpstr> В тот же день, 30 сентября 2022 г, в Екатерининском саду Симферополя состоялся митинг-концерт под лозунгом «Своих не бросаем».  Фото крымского блогера Аркадия Илюхина.</vt:lpstr>
      <vt:lpstr>Жители Республики Крым и города Севастополя вошли в состав России 18 марта 2014 г., по результатам проведенного на полуострове референдума. День Крымской весны объявлен выходным на территории этих субъектов.</vt:lpstr>
      <vt:lpstr> За 11 лет крымчане уже перешли на российские стандарты и успели в полной мере оценить правильность своего выбора. Идет строительство новых дорог, аэропортов, мостов, электростанций и школ, налаживаются системы снабжения электроэнергией, водой и газом, не иссякает поток курортников, продолжается благоустройство городов и сел. В Республике Крым провозглашены государственными три языка – русский, украинский и крымскотатарский.</vt:lpstr>
      <vt:lpstr> Результаты референдумов о вхождении в состав РФ, прошедших на территории ДНР, ЛНР, Херсонской и Запорожской областей с 23 по 27 сентября 2022 г.</vt:lpstr>
      <vt:lpstr> Пост главы Донецкой Народной Республики с 2018 г. занимает Денис Владимирович Пушилин.</vt:lpstr>
      <vt:lpstr>Столица республики – город Донецк.</vt:lpstr>
      <vt:lpstr>Леонид Иванович Пасечник – глава Луганской Народной Республики.</vt:lpstr>
      <vt:lpstr>Столица ЛНР – город Луганск.</vt:lpstr>
      <vt:lpstr> Евгений Витальевич Балицкий – губернатор Запорожской области с       23 сентября 2023 г.</vt:lpstr>
      <vt:lpstr>Временной столицей области объявлен Мелитополь.</vt:lpstr>
      <vt:lpstr> Владимир Васильевич Сальдо – губернатор Херсонской области с         23 сентября 2023 г.</vt:lpstr>
      <vt:lpstr>Геническ – временная столица Херсонской области РФ.</vt:lpstr>
      <vt:lpstr>Презентация PowerPoint</vt:lpstr>
      <vt:lpstr> С первых же месяцев после подписания договоров, Российская Федерация и ее регионы стали прилагать все усилия для восстановления экономической, социальной и культурной системы воссоединенных субъектов и ее преобразования по российским стандартам. С апреля 2022 г. куратором восстановления Херсонской и Запорожской областей и Донбасса назначен вице-премьер Правительства РФ, кандидат экономических наук М.Ш. Хуснуллин.</vt:lpstr>
      <vt:lpstr> 6 июня 2022 г. заключено соглашение о торгово-экономическом, научном и культурном сотрудничестве между Правительствами Москвы и Луганской Народной Республики. Луганск стал городом-побратимом столицы.</vt:lpstr>
      <vt:lpstr>17 июня 2022 г. аналогичный договор был заключен и с городом Донецком.</vt:lpstr>
      <vt:lpstr> 3 июня 2022 г. заключен договор между губернатором Санкт-Петербурга А.Д. Бегловым и мэром Мариуполя К.В. Иващенко.</vt:lpstr>
      <vt:lpstr>Новый жилой массив – подарок Мариуполю от Санкт-Петербурга.</vt:lpstr>
      <vt:lpstr> Разные города и регионы России стали кураторами других городов и районов вошедших в состав Федерации новых субъектов. Кемеровская область налаживает водоснабжение Горловки, нарушенное украинскими обстрелами и не подвергавшееся капитальному ремонту со времен СССР. Такие же работы Владимирская область проводит в городе Докучаевске.</vt:lpstr>
      <vt:lpstr> Прошло три года со дня заключения договоров. Обстрелы и провокации Украины на освобожденных землях продолжаются, но Россия не оставляет новые территории без внимания и по мере возможностей старается сделать все, что возможно на данный момент. Посмотрим на результаты на конкретных примерах.  На слайде – восстановление Московской областью системы водоснабжения Луганской Народной Республики.</vt:lpstr>
      <vt:lpstr> На основании Федерального закона от 26 июня 2023 г, территории Донецкой и Луганской Народных Республик, Херсонской и  Запорожской областей объявлены свободной экономической зоной, где до 2050 г. действует особый (льготный) режим осуществления предпринимательской и иной деятельности.</vt:lpstr>
      <vt:lpstr> Закон устанавливает сниженные ставки налогов, таможенных, акцизных и других сборов. Вложение капитала будет способствовать созданию новых рабочих мест.</vt:lpstr>
      <vt:lpstr> Мелитопольское машиностроительное предприятие «Свитанок», производящее запчасти для подвижного состава железных дорог, стало первой компанией Запорожской области, получившей льготный займ на 7 лет под          1% годовых от регионального Фонда развития промышленности (ФРП) для реализации инвестпроекта стоимостью 100 млн. рублей. Лишь 10% суммы на закупку нового оборудования оплачивает само предприятие.</vt:lpstr>
      <vt:lpstr> В декабре 2023 г. над разрушенным и опустошенным украинскими боевиками Мариуполем послышались давно ожидаемые заводские гудки – возобновили работу первые три цеха металлургического комбината имени Ильича, одного из градообразующих предприятий, наравне с «Азовсталью».</vt:lpstr>
      <vt:lpstr> Газифицируются сельские районы Запорожской области. О таком масштабе работ при Украине селяне могли только мечтать.</vt:lpstr>
      <vt:lpstr> Вхождение новых регионов в состав Российской Федерации ознаменовалось неслыханными прежде темпами дорожного ремонта и строительства.  Уборочная техника в Херсонской области.</vt:lpstr>
      <vt:lpstr> Сегодня вдоль Азовского моря строится новая автодорожная магистраль «Новороссия», которая позволит обойти Крымский мост и на 200 км. сократить туристам дорогу  на полуостров.</vt:lpstr>
      <vt:lpstr>Так будет выглядеть будущая автодорога.</vt:lpstr>
      <vt:lpstr>Презентация PowerPoint</vt:lpstr>
      <vt:lpstr> Одновременно с шоссе, строится железная дорога от Таганрога в Крым. В сентябре 2025 г. из Мариуполя в Симферополь по ней пришили первые тестовые грузовые поезда. В перспективе планируется наладить пассажирское сообщение.</vt:lpstr>
      <vt:lpstr> При Украине средняя пенсия в Запорожской области составляла    3547,24 гривны (9294 рубля). После российской индексации, размер средней пенсии по старости достиг19 630 рублей, по инвалидности - 15 540 рублей, а по потере кормильца - 10 630 рублей. Предусмотрена также единовременная денежная выплата (ЕДВ) инвалидам, ветеранам Великой Отечественной войны и боевых действий, а также другим категориям федеральных льготников. Получателям ЕДВ предоставляется набор социальных услуг, в числе которых - льготные лекарства, бесплатный проезд и другие. </vt:lpstr>
      <vt:lpstr>Каким образом получать деньги, пенсионеры выбирают сами.</vt:lpstr>
      <vt:lpstr> Люди старшего поколения на деле почувствовали каждодневную заботу о них со стороны государства.</vt:lpstr>
      <vt:lpstr> В 2024 г. в Мелитополе капитально отремонтирован и оснащен новейшим оборудованием терапевтический корпус областной больницы.</vt:lpstr>
      <vt:lpstr> В лечебных учреждениях Запорожской области появились современные медицинские приборы. Впервые здесь появился ангиограф – рентгеновский аппарат для визуализирования полостей сердца и сосудов (фото справа).</vt:lpstr>
      <vt:lpstr> По распоряжению Правительства РФ от 23 июля 2024 г, город Бердянск Запорожской области объявлен курортом федерального значения.</vt:lpstr>
      <vt:lpstr> Детский центр «Красная гвоздика» в Бердянске стал филиалом Международного детского центра «Артек» в Крыму.</vt:lpstr>
      <vt:lpstr> Ремонт средней школы № 3 (слева) и строительство             физкультурно-оздоровительного комплекса средней школы № 1 (справа).               Г. Геническ.</vt:lpstr>
      <vt:lpstr> Первые учебные заведения появились даже в серьезно разрушенном        в ходе боев 2022 г. Мариуполе. Восстановление детской школы искусств № 3.</vt:lpstr>
      <vt:lpstr> В соответствии с приказом Министра обороны РФ от 6 июня 2024 г,        в Мариуполе открыт филиал Нахимовского военно-морского ордена Почета училища. Его корпуса построены и оснащены с нуля. В сентябре 2025 г. училищу присвоено имя генерал-майора М.Е. Гудкова – Дважды Героя Российской Федерации, командира 155-й отдельной гвардейской бригады морской пехоты Тихоокеанского флота, погибшего в Курской области от украинского ракетного удара.</vt:lpstr>
      <vt:lpstr> Вся Россия участвовала в обеспечении школьных и общественных библиотек новых регионов новыми учебниками, художественной и детской литературой, справочниками и пособиями на русском языке.</vt:lpstr>
      <vt:lpstr> Школы Донбасса, Херсонской и Запорожской областей перешли на российские образовательные стандарты. Осенью 2025 г. сюда поступили новые учебники по истории, разработанные Министерством просвещения РФ. Здесь правдиво освящается история Великой Отечественной войны, нет прославления бандеровцев и нацистов, которыми изобиловали украинские издания.  Обложку учебника для 11 класса украсила репродукция картины                       А.А. Дейнеки «Покорители космоса», хранящейся в Луганском художественном музее.</vt:lpstr>
      <vt:lpstr>Появились и учебники по истории Донбасса и Новороссии.</vt:lpstr>
      <vt:lpstr> Несколько снимков Мариуполя, сильно разрушенного в ходе боев российских войск с подразделениями ВСУ и национальными батальонами. В почти обезлюдевшем, мертвом городе постепенно возрождается обычная жизнь.</vt:lpstr>
      <vt:lpstr>Слева - восстановление жилого дома в Левобережном (Орджоникидзевском) районе. Справа - новый жилой микрорайон «Невский».</vt:lpstr>
      <vt:lpstr>Слева - восстановление дворца культуры «Строитель». Руками этих ребят возрождается Мариуполь.</vt:lpstr>
      <vt:lpstr> Почти завершено восстановление Донецкого академического областного драматического театра, безжалостно взорванного украинскими националистами при их бегстве из города.</vt:lpstr>
      <vt:lpstr> В 2022 г. режиссер-постановщик Мариупольского театра                     А.А. Добрунова поставила на сцене Крымского академического русского драматического театра имени М. Горького пьесу Я.М. Стельмаха «Любовь в стиле барокко». С 2024 г. Анжелика Аргановна – главный режиссер симферопольского театра.</vt:lpstr>
      <vt:lpstr> В сентябре 2022 г. в только недавно оправившемся от боев и еще не восстановленном Мариуполе состоялось открытие памятника Святому Благоверному Великому князю Александру Невскому – подарка от                 Санкт-Петербурга, ставшего побратимом города-порта на Азовском море.</vt:lpstr>
      <vt:lpstr> Указами Президента РФ от 15 ноября 2022 г, Мариуполю и Мелитополю присвоено звание «Город воинской славы», Луганску и Горловке – «Город трудовой доблести».</vt:lpstr>
      <vt:lpstr>Открытие стелы «Мариуполь – город воинской славы». 5 мая 2025 г.</vt:lpstr>
      <vt:lpstr> Свидетельство того, что историю больше никогда не будут переписывать и перекрашивать в угоду политическим, национальным или социальным интересам – открытие в Мелитополе патриотического парка «Россия – моя история» с интерактивной экспозицией, рассчитанной на посетителей разных возрастов.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Музей истории городам Симферополя представляет слайд-проект «Возвращение домой», посвященный Дню вхождения в состав Российской Федерации новых регионов.</dc:title>
  <dc:creator>Алексей</dc:creator>
  <cp:lastModifiedBy>Пользователь</cp:lastModifiedBy>
  <cp:revision>44</cp:revision>
  <dcterms:created xsi:type="dcterms:W3CDTF">2025-09-23T05:52:30Z</dcterms:created>
  <dcterms:modified xsi:type="dcterms:W3CDTF">2025-09-24T10:55:33Z</dcterms:modified>
</cp:coreProperties>
</file>