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2" r:id="rId4"/>
    <p:sldId id="273" r:id="rId5"/>
    <p:sldId id="274" r:id="rId6"/>
    <p:sldId id="257" r:id="rId7"/>
    <p:sldId id="25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4660"/>
  </p:normalViewPr>
  <p:slideViewPr>
    <p:cSldViewPr>
      <p:cViewPr varScale="1">
        <p:scale>
          <a:sx n="65" d="100"/>
          <a:sy n="65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134672" cy="3096344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  <a:r>
              <a:rPr lang="ru-RU" sz="36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довиченко И.И.</a:t>
            </a:r>
            <a:br>
              <a:rPr lang="ru-RU" sz="36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Находки фрагментов </a:t>
            </a:r>
            <a:r>
              <a:rPr lang="ru-RU" sz="2800" cap="none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панафинейских</a:t>
            </a:r>
            <a:r>
              <a:rPr lang="ru-RU" sz="28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амфор из раскопок южного пригорода</a:t>
            </a:r>
            <a:br>
              <a:rPr lang="ru-RU" sz="28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cap="none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Х</a:t>
            </a:r>
            <a:r>
              <a:rPr lang="ru-RU" sz="28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ерсонеса </a:t>
            </a:r>
            <a:r>
              <a:rPr lang="ru-RU" sz="2800" cap="none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Т</a:t>
            </a:r>
            <a:r>
              <a:rPr lang="ru-RU" sz="28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аврического в 2021-2023  гг.</a:t>
            </a:r>
            <a:endParaRPr lang="ru-RU" sz="2800" cap="none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1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81" y="3861506"/>
            <a:ext cx="8768039" cy="299649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Археологические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раскопки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в 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Южном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пригороде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Херсонеса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в 2021–2023 гг.  дали более 5 млн артефактов, около 500 тыс. было передано в фонды музея-заповедника Херсонес Таврический. Изучение этой огромной коллекции – дело ближайшего будущего. Одна из групп находок – аттическая расписная керамика. Автором изучено 78 фрагментов, которые датируются от начала  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в. до н.э. до конца 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IV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 до н.э. Среди этих находок обнаружены 2 фрагмента стенок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панафинейских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амфор.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https://avatars.mds.yandex.net/i?id=398d7de98627adac3f7924ab4552b287acf5d596-70120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340"/>
            <a:ext cx="5144161" cy="36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9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36641"/>
            <a:ext cx="8964488" cy="3621359"/>
          </a:xfrm>
        </p:spPr>
        <p:txBody>
          <a:bodyPr>
            <a:noAutofit/>
          </a:bodyPr>
          <a:lstStyle/>
          <a:p>
            <a:r>
              <a:rPr lang="ru-RU" sz="14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Чернофигурные </a:t>
            </a:r>
            <a:r>
              <a:rPr lang="ru-RU" sz="14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панафинейские</a:t>
            </a:r>
            <a:r>
              <a:rPr lang="ru-RU" sz="14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амфоры, являвшиеся одним из главных призов для победителей </a:t>
            </a:r>
            <a:r>
              <a:rPr lang="ru-RU" sz="14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Панафинейских</a:t>
            </a:r>
            <a:r>
              <a:rPr lang="ru-RU" sz="14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состязаний, производились в большом количестве в Афинах каждые четыре года, поскольку во время праздника победителям вручалось 1200 амфор-призов, расписанных лучшими </a:t>
            </a:r>
            <a:r>
              <a:rPr lang="ru-RU" sz="14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вазописцами</a:t>
            </a:r>
            <a:r>
              <a:rPr lang="ru-RU" sz="14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Панафинейские</a:t>
            </a:r>
            <a:r>
              <a:rPr lang="ru-RU" sz="14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призовые амфоры (</a:t>
            </a:r>
            <a:r>
              <a:rPr lang="ru-RU" sz="14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panathenaic</a:t>
            </a:r>
            <a:r>
              <a:rPr lang="ru-RU" sz="14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4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amphorae</a:t>
            </a:r>
            <a:r>
              <a:rPr lang="ru-RU" sz="14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 по форме и по декору отличались от современных им типов столовых амфор. Эти толстостенные крупные сосуды (высота до 76 см) имели характерные особенности: </a:t>
            </a:r>
            <a:r>
              <a:rPr lang="ru-RU" sz="14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эхинообразные</a:t>
            </a:r>
            <a:r>
              <a:rPr lang="ru-RU" sz="14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венчик и ножка, яйцевидное тулово, чернофигурная роспись с изображением богини Афины на лицевой стороне и состязания, в котором победил атлет – на оборотной. На призовой амфоре имеется и надпись ΤΟΝΑΘΕΝΕΘΕΝΑΘΛΟΝ (награда из Афин). Тип декора и форма сосудов менялись с 560 г. до н. э. (так датируется самая старая </a:t>
            </a:r>
            <a:r>
              <a:rPr lang="ru-RU" sz="14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Бургонская</a:t>
            </a:r>
            <a:r>
              <a:rPr lang="ru-RU" sz="14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амфора) вплоть до эллинистического времени. В IV в. до н. э. амфоры становятся более стройными, изящными, фигура Афины приобретает неестественно вытянутый, </a:t>
            </a:r>
            <a:r>
              <a:rPr lang="ru-RU" sz="14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маньеристический</a:t>
            </a:r>
            <a:r>
              <a:rPr lang="ru-RU" sz="14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вид, в то время как изображение атлетов становится все более реалистическим. В промежутке между 360–358 гг. до н. э. Афина на лицевой стороне поворачивается направо. </a:t>
            </a:r>
            <a:endParaRPr lang="ru-RU" sz="1400" b="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avatars.mds.yandex.net/i?id=34eb5b7dc25de354ff79f74b619103cf-3511438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912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3529d816eb32a6c756de3827190664151021b0f2-476774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281"/>
            <a:ext cx="1800200" cy="34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2900634f21a969080e783b9606559e5122cc0e2d-446931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281"/>
            <a:ext cx="2304256" cy="33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6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191"/>
            <a:ext cx="9144000" cy="2700729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 Северном Причерноморье найдено 18 целых и фрагментированных призовых амфор, поступавших в регион в течение довольно длительного времени с конца VI в. до н. э. и до рубежа III – II вв. до н. э. Если ранее безусловным лидером по количеству находок была территория 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Боспорского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царства, то теперь, после тщательного изучения материалов Херсонеса Таврического (раскопки К.К. Косцюшко-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Валюжинича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 С.Г. Рыжова), можно говорить о том, что в IV в. до н. э. 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панафинейские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амфоры поступали и в это античное государство. 16 фрагментов оборотной стороны амфор с изображением состязающихся атлетов было найдено во время раскопок городища Херсонеса  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К.К.Косцюшко-Валюжинича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 Эти фрагменты датируются последней третью IV в. до н.э. и относятся к  серии 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Никомаха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архонтство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Кефисодота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и к серии 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Никократа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[Вдовиченко, 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Жесткова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 2011, с. 22, 23]. </a:t>
            </a:r>
            <a:endParaRPr lang="ru-RU" sz="1600" b="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2860996" cy="3888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8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5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858218"/>
          </a:xfrm>
        </p:spPr>
        <p:txBody>
          <a:bodyPr>
            <a:normAutofit/>
          </a:bodyPr>
          <a:lstStyle/>
          <a:p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 2002 году во время раскопок С.Г. Рыжова в IX квартале, был обнаружен еще один фрагмент 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панафинейской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амфоры. На этот раз перед нами лицевая сторона. Изображение Афины похоже на изображение на амфорах К1 и К6 из 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Эретрии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где у богини копье также нанесено белой накладной краской.  </a:t>
            </a:r>
            <a:r>
              <a:rPr lang="ru-RU" sz="16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Валаванис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относит эти амфоры к числу работ мастера Афины 12592 и датирует 360-359 гг.. [Βαλαβ</a:t>
            </a:r>
            <a:r>
              <a:rPr lang="ru-RU" sz="1600" b="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άνης</a:t>
            </a:r>
            <a:r>
              <a:rPr lang="ru-RU" sz="1600" b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 1991, ς. 80].</a:t>
            </a:r>
            <a:endParaRPr lang="ru-RU" sz="1600" b="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624736" cy="4309693"/>
          </a:xfrm>
        </p:spPr>
      </p:pic>
    </p:spTree>
    <p:extLst>
      <p:ext uri="{BB962C8B-B14F-4D97-AF65-F5344CB8AC3E}">
        <p14:creationId xmlns:p14="http://schemas.microsoft.com/office/powerpoint/2010/main" val="198876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355976" y="116632"/>
            <a:ext cx="4608512" cy="6624736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Фрагменты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панафинейских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амфор ранее уже находили на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Херсонесском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городище. Автору  удалось выявить фрагменты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панафинейских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амфор среди материалов раскопок К.К. Косцюшко-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Валюжинича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С.Г.Рыжова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[Вдовиченко,2016, с.70-81; Вдовиченко,Рыжов,Жесткова,2019,с.65].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Два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новых фрагмента происходят из раскопок Южного пригорода Херсонеса в 2021 г.  Амфоры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панафинейской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фрагмент стенки (ХТ-21-Р-2/1-13199) (рис.1) найден в 2021 г. на раскопе №2 в траншее №2, уровень 1, отвал. Размеры: 10,1х8,2 см. Глина красная, лак с графитовым  блеском. Лаковое покрытие и ангоб покрывающий стенку сильно повреждены,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отшелушиваются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поэтому некоторые детали изображения трудно интерпретировать. На  лицевой стороне сосуда сохранилась часть изображения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каннелированной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колонны дорического ордера с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эхинообразной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капителью и удлиненный вертикальный предмет, может быть края эгиды Афины. Такие колонны обрамляют изображение Афины, стоящей со щитом и копьем в повороте влево или в более позднее время вправо. Изобразительное поле подчеркнуто прочерченной линией. Похожее изображение – на фрагменте  стенки из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Ашмолеан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музея инв. 1962.427. Джон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Бордман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датировал этот фрагмент 4 в. до н.э. [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Corpus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Vasorum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Antiquorum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OXFORD, ASHMOLEAN MUSEUM 3, 17, PL.(644) 29.11] (рис.2).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для презентации\рис.1.IMG-20230608-WA0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1" b="17335"/>
          <a:stretch/>
        </p:blipFill>
        <p:spPr bwMode="auto">
          <a:xfrm>
            <a:off x="323528" y="764704"/>
            <a:ext cx="39264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3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3969" y="260648"/>
            <a:ext cx="4608512" cy="6336704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Второй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фрагмент стенки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панафинейской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амфоры (ВХ ЭФЗК-15672)  найден в раскопе 4. Размеры: 10,0х12,1 см. Глина красная. На поверхности —царапины, потертости лакового покрытия. Нога атлета (ступня и часть голени), бегущего влево (рис.3). Серия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Никократа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(333—322 гг. до н. э.). Роспись близка рисунку на амфоре из Лондона (Британский музей), на которой также изображен длинный бег [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Οι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Ολυμ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πιακοί Αγόνες 1982: πιν.75] (рис.4), а также росписи фрагмента из раскопок К.К. Косцюшко-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Валюжинича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1903 г., фрагмент передан им  в Эрмитаж, хранится под  №ГЭ.Х. 1903.134 [Вдовиченко,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Жесткова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2011,табл.1,2]. (рис.5).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находки свидетельствуют о достаточно стабильном поступлении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панафинейских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амфор в Херсонес во второй половине IV в. до н.э., о культурных связях с Афинами, развитии спорта в этом античном городе на окраине ойкумене. 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ользователь\Desktop\для презентации\рис.2 панаф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2541"/>
            <a:ext cx="3954377" cy="59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3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908720"/>
            <a:ext cx="7827079" cy="4745194"/>
          </a:xfrm>
        </p:spPr>
        <p:txBody>
          <a:bodyPr>
            <a:normAutofit/>
          </a:bodyPr>
          <a:lstStyle/>
          <a:p>
            <a:pPr algn="ctr"/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35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</TotalTime>
  <Words>785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Вдовиченко И.И.  Находки фрагментов панафинейских амфор из раскопок южного пригорода  Херсонеса Таврического в 2021-2023  гг.</vt:lpstr>
      <vt:lpstr>Презентация PowerPoint</vt:lpstr>
      <vt:lpstr>Чернофигурные панафинейские амфоры, являвшиеся одним из главных призов для победителей Панафинейских состязаний, производились в большом количестве в Афинах каждые четыре года, поскольку во время праздника победителям вручалось 1200 амфор-призов, расписанных лучшими вазописцами. Панафинейские призовые амфоры (panathenaic amphorae) по форме и по декору отличались от современных им типов столовых амфор. Эти толстостенные крупные сосуды (высота до 76 см) имели характерные особенности: эхинообразные венчик и ножка, яйцевидное тулово, чернофигурная роспись с изображением богини Афины на лицевой стороне и состязания, в котором победил атлет – на оборотной. На призовой амфоре имеется и надпись ΤΟΝΑΘΕΝΕΘΕΝΑΘΛΟΝ (награда из Афин). Тип декора и форма сосудов менялись с 560 г. до н. э. (так датируется самая старая Бургонская амфора) вплоть до эллинистического времени. В IV в. до н. э. амфоры становятся более стройными, изящными, фигура Афины приобретает неестественно вытянутый, маньеристический вид, в то время как изображение атлетов становится все более реалистическим. В промежутке между 360–358 гг. до н. э. Афина на лицевой стороне поворачивается направо. </vt:lpstr>
      <vt:lpstr> В Северном Причерноморье найдено 18 целых и фрагментированных призовых амфор, поступавших в регион в течение довольно длительного времени с конца VI в. до н. э. и до рубежа III – II вв. до н. э. Если ранее безусловным лидером по количеству находок была территория Боспорского царства, то теперь, после тщательного изучения материалов Херсонеса Таврического (раскопки К.К. Косцюшко-Валюжинича, С.Г. Рыжова), можно говорить о том, что в IV в. до н. э. панафинейские амфоры поступали и в это античное государство. 16 фрагментов оборотной стороны амфор с изображением состязающихся атлетов было найдено во время раскопок городища Херсонеса  К.К.Косцюшко-Валюжинича. Эти фрагменты датируются последней третью IV в. до н.э. и относятся к  серии Никомаха  архонтство Кефисодота и к серии Никократа [Вдовиченко, Жесткова, 2011, с. 22, 23]. </vt:lpstr>
      <vt:lpstr>В 2002 году во время раскопок С.Г. Рыжова в IX квартале, был обнаружен еще один фрагмент панафинейской амфоры. На этот раз перед нами лицевая сторона. Изображение Афины похоже на изображение на амфорах К1 и К6 из Эретрии где у богини копье также нанесено белой накладной краской.  П. Валаванис относит эти амфоры к числу работ мастера Афины 12592 и датирует 360-359 гг.. [Βαλαβάνης, 1991, ς. 80].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Аттическая расписная керамика из раскопок Южного пригорода Херсонеса Таврического в 2021-2023  гг.</dc:title>
  <dc:creator>Пользователь</dc:creator>
  <cp:lastModifiedBy>Пользователь</cp:lastModifiedBy>
  <cp:revision>24</cp:revision>
  <dcterms:created xsi:type="dcterms:W3CDTF">2025-05-16T09:55:09Z</dcterms:created>
  <dcterms:modified xsi:type="dcterms:W3CDTF">2025-09-16T10:20:52Z</dcterms:modified>
</cp:coreProperties>
</file>