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8136904" cy="189964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Военный комиссар Рустем Консул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по материалам газеты «Ленин </a:t>
            </a:r>
            <a:r>
              <a:rPr lang="ru-RU" sz="2800" dirty="0" err="1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Байрагъы</a:t>
            </a:r>
            <a:r>
              <a:rPr lang="ru-RU" sz="28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» («Ленинское знамя»): Историческая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справка </a:t>
            </a:r>
            <a:endParaRPr lang="ru-RU" sz="28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7854696" cy="132055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Заведующий фондами Музея истории города Симферополя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Денислямова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Э.М.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6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364088" y="3068960"/>
            <a:ext cx="3600400" cy="188329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Ислямов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Р.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Денъизджирлер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комиссары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// Ленин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Байрагъы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– март 13, 1975 г. – С.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КП-6025. Фонды музея истории города Симферополя.</a:t>
            </a:r>
          </a:p>
        </p:txBody>
      </p:sp>
      <p:pic>
        <p:nvPicPr>
          <p:cNvPr id="1026" name="Picture 2" descr="C:\Users\Пользователь\Desktop\Консул Р\1.рустем консул фото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71221"/>
            <a:ext cx="3574817" cy="564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0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148064" y="3284984"/>
            <a:ext cx="3816424" cy="16672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КП-6024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Письмо об обстоятельствах гибели Рустема Консул.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Фонды музея истории города Симферополя</a:t>
            </a:r>
          </a:p>
        </p:txBody>
      </p:sp>
      <p:pic>
        <p:nvPicPr>
          <p:cNvPr id="2050" name="Picture 2" descr="C:\Users\Пользователь\Desktop\Консул Р\2..КП-6025 Ленин байрагьы. Статья из газет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13593" r="8296" b="10311"/>
          <a:stretch/>
        </p:blipFill>
        <p:spPr bwMode="auto">
          <a:xfrm>
            <a:off x="899592" y="908720"/>
            <a:ext cx="4082312" cy="56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82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148064" y="3284984"/>
            <a:ext cx="3816424" cy="16672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Жена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Рустема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Консул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Сара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Адольфовна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Тойен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Пользователь\Desktop\Консул Р\3..Фото Сара Той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3620725" cy="57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5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148064" y="3284984"/>
            <a:ext cx="3816424" cy="16672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КП-6023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Копия архивной справки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партархива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Крымского обкома от 19 февраля 1973 года Фонды музея истории города Симферополя</a:t>
            </a:r>
          </a:p>
        </p:txBody>
      </p:sp>
      <p:pic>
        <p:nvPicPr>
          <p:cNvPr id="4098" name="Picture 2" descr="C:\Users\Пользователь\Desktop\Консул Р\4. КП-6023 Архивная справка о гибели Консул.Р.М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t="-1451" r="-213" b="15641"/>
          <a:stretch/>
        </p:blipFill>
        <p:spPr bwMode="auto">
          <a:xfrm>
            <a:off x="1043608" y="908720"/>
            <a:ext cx="3917411" cy="54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32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148064" y="3284984"/>
            <a:ext cx="3816424" cy="16672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КП-6022/1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Заверенная копия из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Центрального военно-морского архива от 24 января 1973 года, №581, г. Гатчина, Ленинградской области, на имя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Тойен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С.А. Фонды музея истории города Симферополя.</a:t>
            </a:r>
          </a:p>
        </p:txBody>
      </p:sp>
      <p:pic>
        <p:nvPicPr>
          <p:cNvPr id="5122" name="Picture 2" descr="C:\Users\Пользователь\Desktop\Консул Р\5. КП-60221 Справка о назначении Консул Р.М. военным комиссар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5" y="620688"/>
            <a:ext cx="4247122" cy="59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3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3568" y="5949280"/>
            <a:ext cx="7776864" cy="72008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КП-3311  Удостоверение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 имя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Тойен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С.А.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 работе в Симферопольском детдоме № 1 (Красная горка) завучем  1937-1942 гг._1 — копия</a:t>
            </a:r>
          </a:p>
        </p:txBody>
      </p:sp>
      <p:pic>
        <p:nvPicPr>
          <p:cNvPr id="6146" name="Picture 2" descr="C:\Users\Пользователь\Desktop\Консул Р\6. МИГС КП-3311     Удостоверение на имя Тойен С.А. о работе в Симферопольском детдоме № 1 (Красная горка) завучем  1937-1942 гг._1 —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2"/>
          <a:stretch/>
        </p:blipFill>
        <p:spPr bwMode="auto">
          <a:xfrm>
            <a:off x="1403648" y="908720"/>
            <a:ext cx="6120680" cy="457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0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652120" y="2924944"/>
            <a:ext cx="3240360" cy="216024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КП-3273  Справка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 24 января 1958 года №24-К на имя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Тойен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С.А. о работе в Красногорском детском доме № 1_ заведующий методкабинетом_ _1 — копия</a:t>
            </a:r>
          </a:p>
        </p:txBody>
      </p:sp>
      <p:pic>
        <p:nvPicPr>
          <p:cNvPr id="7170" name="Picture 2" descr="C:\Users\Пользователь\Desktop\Консул Р\7. МИГС КП-3273     Справка от 24 января 1958 года №24-К на имя Тойен С.А. о работе в Красногорском детском доме № 1_ заведующий методкабинетом_ _1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73" y="836712"/>
            <a:ext cx="3816424" cy="55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0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980728"/>
            <a:ext cx="7918648" cy="5267672"/>
          </a:xfrm>
        </p:spPr>
        <p:txBody>
          <a:bodyPr>
            <a:normAutofit/>
          </a:bodyPr>
          <a:lstStyle/>
          <a:p>
            <a:pPr algn="ctr"/>
            <a:endParaRPr lang="ru-RU" sz="6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6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14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</TotalTime>
  <Words>176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Военный комиссар Рустем Консул,  по материалам газеты «Ленин Байрагъы» («Ленинское знамя»): Историческая справка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Военный комиссар Рустем Консул,  по материалам газеты «Ленин Байрагъы» («Ленинское знамя»): Историческая справка </dc:title>
  <dc:creator>Пользователь</dc:creator>
  <cp:lastModifiedBy>Пользователь</cp:lastModifiedBy>
  <cp:revision>5</cp:revision>
  <dcterms:created xsi:type="dcterms:W3CDTF">2025-05-06T05:53:16Z</dcterms:created>
  <dcterms:modified xsi:type="dcterms:W3CDTF">2025-05-06T06:13:33Z</dcterms:modified>
</cp:coreProperties>
</file>