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«Они защищают Родину.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Портреты героев СВО»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Выставка работ О. Алиевой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Презентация подготовлена сотрудниками Музея истории города Симферополя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Василий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C:\Users\Пользователь\Desktop\РАБОТА Яковлева\ВЫСТАВКИ 2024\Октябрь 23.10 в 14.00 День крымских партизан и подпольщиков\портреты\FullSizeRender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742740" cy="61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5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Станислав Уткин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Позывной «Моряк»)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РАБОТА Яковлева\ВЫСТАВКИ 2024\Октябрь 23.10 в 14.00 День крымских партизан и подпольщиков\портреты\FullSizeRender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2" y="332656"/>
            <a:ext cx="5095209" cy="61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1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Дмитрий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Лисицкий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Пользователь\Desktop\РАБОТА Яковлева\ВЫСТАВКИ 2024\Октябрь 23.10 в 14.00 День крымских партизан и подпольщиков\портреты\FullSizeRender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77322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9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Владимир Акимушкин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(Позывной «Тер»)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Пользователь\Desktop\РАБОТА Яковлева\ВЫСТАВКИ 2024\Октябрь 23.10 в 14.00 День крымских партизан и подпольщиков\портреты\FullSizeRender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1"/>
            <a:ext cx="5140201" cy="65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7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Чиликин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(Позывной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Чил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Пользователь\Desktop\РАБОТА Яковлева\ВЫСТАВКИ 2024\Октябрь 23.10 в 14.00 День крымских партизан и подпольщиков\портреты\FullSizeRender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959455" cy="61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6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Илья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Кардаильский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Позывной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«Кардан»)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Пользователь\Desktop\РАБОТА Яковлева\ВЫСТАВКИ 2024\Октябрь 23.10 в 14.00 День крымских партизан и подпольщиков\портреты\FullSizeRender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871"/>
            <a:ext cx="4914900" cy="6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4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Максим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Моржуков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Пользователь\Desktop\РАБОТА Яковлева\ВЫСТАВКИ 2024\Октябрь 23.10 в 14.00 День крымских партизан и подпольщиков\портреты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761"/>
            <a:ext cx="4968552" cy="62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476672"/>
            <a:ext cx="8219256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Симферополь, 2025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Алиева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Ольга Александровна родилась в 1983 г. в Симферополе.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Живописец (настенная роспись, масло); иконописец (яичная темпера); график (соус, пастель); педагог (изобразительное искусство).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Член Всероссийской творческой общественной организации «Союз художников России» республики Крым с 2024 г.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Член Ассоциации художников юга Башкортостана при Региональном отделении Всероссийской творческой общественной организации «Союз художников России» Республики Башкортостан с 2018 года.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Дипломант II степени ХХ Региональной выставки художников юга Башкортостана на лучшее произведение изобразительного искусства (2017, Стерлитамак, РБ).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Обладатель специального диплома ХХI Региональной выставки художников юга Башкортостана на лучшее произведение изобразительного искусства (2018, Стерлитамак, РБ).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Лауреат II степени открытого Республиканского художественного проекта «Село — совесть России» в номинации «Лубок» (2018, Уфа).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Дипломант III Открытого муниципального АРТ-пленэра «Серебряный родник» на тему: « «Аксаковские места, с. Надеждино» (2018, Белебей, РБ).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Принимала участие в организации и проведении масштабных республиканских, межрегиональных, всероссийских и международных проектов: Всероссийский фестиваль "Крымская мозаика" (2022, Республика Крым),  «Караван городов. Путь созидания» (2018 - 2019 гг., Республика Крым, Архангельская и Вологодская области); «Огни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Солхата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(2020, Республика Крым – Республика Татарстан); «На крыльях творчества» (2021, Республика Крым), "Огни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Солхата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горах Дагестана" (2022, Крым - Дагестан) и другие.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Участие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грантовых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конкурсах: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Открытый фестиваль пленэрной живописи «С ЛЮБОВЬЮ К ЖИЗНИ. ДОНБАСС – АРТ - КРЫМ» (ПФКИ, одобрен, директор проекта);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Работы (живопись, график, иконопись) представлены на 35 выставках, из них 2 персональные.</a:t>
            </a:r>
          </a:p>
          <a:p>
            <a:pPr marL="0" indent="354013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Являясь многодетной мамой двоих сыновей и дочери (кадеты средней школы №7 города Симферополя им. Мокроусова), на патриотической безвозмездной основе решила внести свой вклад в поддержку Специальной военной операции средствами своих  навыков и образования. Возникла идея написать серию портретов действующих бойцов с передовой, которые находятся на лечении и оздоровлении на территории Крыма, а в частности в госпиталях города Симферополя. Благодаря поддержке волонтерской организации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Адэва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была приглашена на встречи с бойцами, которые согласились быть моделями для ее художественных работ. Вместе с написанием портретов были собраны биографии и воинские подвиги ребят. Художник очень хотела организовать передвижные выставки этих портретов для того, чтобы у будущего зрителя, особенно молодого поколения, формировался патриотизм, чтобы зритель имел возможность познакомиться с бойцами передовой и узнать 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отцов, братьев, сыновей. </a:t>
            </a:r>
          </a:p>
          <a:p>
            <a:pPr marL="0" indent="354013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0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43608" y="6021288"/>
            <a:ext cx="7571184" cy="46491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Фото открытия выставки в октября 2024 года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Пользователь\Desktop\РАБОТА Яковлева\ВЫСТАВКИ 2024\Октябрь 23.10 в 14.00 День крымских партизан и подпольщиков\фото открытия\20241023_14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546954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РАБОТА Яковлева\ВЫСТАВКИ 2024\Октябрь 23.10 в 14.00 День крымских партизан и подпольщиков\фото открытия\IMG-20241023-WA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07" y="2996952"/>
            <a:ext cx="6035156" cy="27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0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43608" y="5733256"/>
            <a:ext cx="7571184" cy="75294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Фото выставки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РАБОТА Яковлева\ВЫСТАВКИ 2024\Октябрь 23.10 в 14.00 День крымских партизан и подпольщиков\фото открытия\20241024_094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483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9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56176" y="2957814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Буняев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(Позывной «Шустрый»)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Октябрь 23.10 в 14.00 День крымских партизан и подпольщиков\портреты\FullSizeRend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927923" cy="61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9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00192" y="3429000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Александр Ж.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(Позывной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«Джин»)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РАБОТА Яковлева\ВЫСТАВКИ 2024\Октябрь 23.10 в 14.00 День крымских партизан и подпольщиков\портреты\FullSizeRen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824536" cy="648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Багаев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(Позывной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«Кум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4\Октябрь 23.10 в 14.00 День крымских партизан и подпольщиков\портреты\FullSizeRende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05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448944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Олег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Ващенко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4\Октябрь 23.10 в 14.00 День крымских партизан и подпольщиков\портреты\FullSizeRende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112568" cy="64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5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28184" y="3212976"/>
            <a:ext cx="2458616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Валерий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Смирнов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Позывной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Панчер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РАБОТА Яковлева\ВЫСТАВКИ 2024\Октябрь 23.10 в 14.00 День крымских партизан и подпольщиков\портреты\FullSizeRender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5097620" cy="6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3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102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«Они защищают Родину.  Портреты героев СВО» Выставка работ О. Алиевой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«Они защищают Родину.  Портреты героев СВО» Выставка работ О. Алиевой</dc:title>
  <dc:creator>Пользователь</dc:creator>
  <cp:lastModifiedBy>Пользователь</cp:lastModifiedBy>
  <cp:revision>19</cp:revision>
  <dcterms:created xsi:type="dcterms:W3CDTF">2025-02-04T11:43:51Z</dcterms:created>
  <dcterms:modified xsi:type="dcterms:W3CDTF">2025-02-06T12:47:31Z</dcterms:modified>
</cp:coreProperties>
</file>