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к выставке А.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Браилова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«Бел горюч камень»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Презентация создана сотрудниками Музей истории города Симферополя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957491" y="3284984"/>
            <a:ext cx="3168352" cy="1615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«Успенский скит»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РАБОТА Яковлева\ВЫСТАВКИ 2024\Июль Браилов Новая папка\IMG20240701145013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575" y="1556792"/>
            <a:ext cx="5406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7776864" cy="504056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 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smtClean="0">
                <a:latin typeface="Arial" pitchFamily="34" charset="0"/>
                <a:cs typeface="Arial" pitchFamily="34" charset="0"/>
              </a:rPr>
              <a:t>Симферополь, 2025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Андрей Анатольевич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Браилов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1969 года рождения,  резчик по дереву, художник. Родился в Симферополе, учился в школе No20. Работе с деревом профессионально не учился. С основами ремесла его познакомил дедушка –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Браилов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Пантелей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Ерофеевич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Он был мастер на все руки, и в том числе виртуозно владел плотницким и столярным инструментом. Рисовать Андрей любил с детства. Его прабабушка – Анна Ивановна Леонова была художником, преподавала немецкий язык и рисование. В семье была прекрасная библиотека, книги, хранившиеся в ней, стали учителями Андрея. Так что предпосылки к занятию творчеством были, но связывать жизнь с ним он не планировал. Учился на механика пищевой промышленности, служил в армии на Северном флоте, работал в казино, на стройках в Израиле и Германии. В Иерусалиме испытал глубокий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инсайт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который перевернул все его взгляды и развернули внимание вглубь себя. Андрей понял, что будет создавать картины из дерева. По возвращению в любимый Крым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самоисследования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поступил учиться на психолога. С тех пор прошло 20 лет.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Психологом он почти не работал, а что касается работы с деревом, картин, то это настолько втянуло, что другую деятельность для себя он уже не может представить. А.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Браилов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делает настоящие картины в дереве – на его панно пейзажи по мотивам природы Крыма, знаковым местам.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Андрей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Браилов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скульптор, художник,  участник СВО  по возвращению домой (он был демобилизован по достижению возраста 55 лет)   вернулся к творчеству. За прошедший год им были созданы новые произведения, резные картины из дерева, отражающие впечатления участника операции, его мысли и  размышления. На выставке в нашем музее «Бел горюч камень» - 11 работ  Андрея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Браилова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8712968" cy="6048672"/>
          </a:xfrm>
        </p:spPr>
        <p:txBody>
          <a:bodyPr>
            <a:noAutofit/>
          </a:bodyPr>
          <a:lstStyle/>
          <a:p>
            <a:pPr indent="457200" algn="just"/>
            <a:r>
              <a:rPr lang="ru-RU" sz="1500" dirty="0"/>
              <a:t>Президент России Владимир Путин 24 февраля 2022 года объявил о начале военной операции на Украине. Ее целями он назвал демилитаризацию и денацификацию соседнего государства, а также защиту мирного населения Донбасса от геноцида со стороны киевских властей. Власти Украины после начала боевых действий ввели на всей территории страны военное положение и запустили всеобщую мобилизацию. В России в сентябре 2022-го была объявлена частичная мобилизация. В октябре того же года в состав России вошли четыре новых региона: ДНР, ЛНР, Херсонская и Запорожская области.</a:t>
            </a:r>
          </a:p>
          <a:p>
            <a:pPr indent="457200" algn="just"/>
            <a:r>
              <a:rPr lang="ru-RU" sz="1500" dirty="0"/>
              <a:t>После объявления частичной мобилизации много добровольцев пошли на военную операцию, среди них и </a:t>
            </a:r>
            <a:r>
              <a:rPr lang="ru-RU" sz="1500" dirty="0" err="1"/>
              <a:t>симферополец</a:t>
            </a:r>
            <a:r>
              <a:rPr lang="ru-RU" sz="1500" dirty="0"/>
              <a:t> художник и скульптор  Андрей </a:t>
            </a:r>
            <a:r>
              <a:rPr lang="ru-RU" sz="1500" dirty="0" err="1"/>
              <a:t>Браилов</a:t>
            </a:r>
            <a:r>
              <a:rPr lang="ru-RU" sz="1500" dirty="0"/>
              <a:t>. Он пошёл в военкомат и записался в добровольцы, чтобы не допустить нападения на наш Крым, на страну,</a:t>
            </a:r>
          </a:p>
          <a:p>
            <a:pPr indent="457200" algn="just"/>
            <a:r>
              <a:rPr lang="ru-RU" sz="1500" dirty="0"/>
              <a:t>посчитал, что это его мужской долг. Подразделение, в котором служил Андрей </a:t>
            </a:r>
            <a:r>
              <a:rPr lang="ru-RU" sz="1500" dirty="0" err="1"/>
              <a:t>Браилов</a:t>
            </a:r>
            <a:r>
              <a:rPr lang="ru-RU" sz="1500" dirty="0"/>
              <a:t> в период нахождения в зоне военной операции с сентября 2022 года по апрель 2023 года охраняло рубежи вновь присоединенных территорий в Херсонской области в устье Днепра. Военная специальность  </a:t>
            </a:r>
            <a:r>
              <a:rPr lang="ru-RU" sz="1500" dirty="0" smtClean="0"/>
              <a:t>А. </a:t>
            </a:r>
            <a:r>
              <a:rPr lang="ru-RU" sz="1500" dirty="0" err="1" smtClean="0"/>
              <a:t>Браилова</a:t>
            </a:r>
            <a:r>
              <a:rPr lang="ru-RU" sz="1500" dirty="0" smtClean="0"/>
              <a:t> </a:t>
            </a:r>
            <a:r>
              <a:rPr lang="ru-RU" sz="1500" dirty="0"/>
              <a:t>– стрелок. Во время несения службы не забывал о своем увлечении искусством, в его дневнике есть зарисовки местности, в которой находилось их военное соединение, красивые пейзажи. По возвращению домой (он был демобилизован по достижению возраста 55 лет)  </a:t>
            </a:r>
            <a:r>
              <a:rPr lang="ru-RU" sz="1500" dirty="0" smtClean="0"/>
              <a:t>А. </a:t>
            </a:r>
            <a:r>
              <a:rPr lang="ru-RU" sz="1500" dirty="0" err="1" smtClean="0"/>
              <a:t>Браилов</a:t>
            </a:r>
            <a:r>
              <a:rPr lang="ru-RU" sz="1500" dirty="0" smtClean="0"/>
              <a:t> </a:t>
            </a:r>
            <a:r>
              <a:rPr lang="ru-RU" sz="1500" dirty="0"/>
              <a:t>совместно с музеем  истории города создал выставку «Вертоград освобожденный». В экспозиции представлены предметы обмундирования, которые выдаются бойцам СВО, дневник Андрея </a:t>
            </a:r>
            <a:r>
              <a:rPr lang="ru-RU" sz="1500" dirty="0" err="1"/>
              <a:t>Браилова</a:t>
            </a:r>
            <a:r>
              <a:rPr lang="ru-RU" sz="1500" dirty="0"/>
              <a:t>, письма детей из детского лагеря «Артек» участникам СВО, которые очень поддерживали его в трудную минуту. Андрей </a:t>
            </a:r>
            <a:r>
              <a:rPr lang="ru-RU" sz="1500" dirty="0" err="1"/>
              <a:t>Браилов</a:t>
            </a:r>
            <a:r>
              <a:rPr lang="ru-RU" sz="1500" dirty="0"/>
              <a:t> вернулся к творчеству. За прошедший год им были созданы новые произведения, резные картины из дерева, отражающие впечатления участника операции, его мысли и  размышления. На новой выставке в нашем музее «Бел горюч камень» - 11 работ  Андрея </a:t>
            </a:r>
            <a:r>
              <a:rPr lang="ru-RU" sz="1500" dirty="0" err="1"/>
              <a:t>Браилова</a:t>
            </a:r>
            <a:r>
              <a:rPr lang="ru-RU" sz="1500" dirty="0"/>
              <a:t>. Космос художника включает деревья, птиц и животных, море и мир человека, он разный  - одухотворяющий: храмы</a:t>
            </a:r>
            <a:r>
              <a:rPr lang="ru-RU" sz="1500" dirty="0" smtClean="0"/>
              <a:t>, фигурки </a:t>
            </a:r>
            <a:r>
              <a:rPr lang="ru-RU" sz="1500" dirty="0"/>
              <a:t>размышляющих людей, людей преодолевающих  трудности и враждебный – военная  техника, хищные звери и монстры, олицетворяющие зло. </a:t>
            </a:r>
          </a:p>
          <a:p>
            <a:pPr indent="457200" algn="just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323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483768" y="5733256"/>
            <a:ext cx="4536504" cy="752873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Открытие выставки в июле 2024 года</a:t>
            </a:r>
          </a:p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4\Июль Браилов Новая папка\IMG-20240704-WA0063-860x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191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860032" y="3684213"/>
            <a:ext cx="3960440" cy="1615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«Бел горюч камень»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Пользователь\Desktop\РАБОТА Яковлева\ВЫСТАВКИ 2024\Июль Браилов Новая папка\IMG20240701144832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827" r="11748" b="23135"/>
          <a:stretch/>
        </p:blipFill>
        <p:spPr bwMode="auto">
          <a:xfrm>
            <a:off x="1043608" y="908720"/>
            <a:ext cx="3528392" cy="55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860032" y="3684213"/>
            <a:ext cx="3960440" cy="1615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«Заря на Караимской»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Desktop\РАБОТА Яковлева\ВЫСТАВКИ 2024\Июль Браилов Новая папка\IMG20240701144904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" b="4048"/>
          <a:stretch/>
        </p:blipFill>
        <p:spPr bwMode="auto">
          <a:xfrm>
            <a:off x="971600" y="1124744"/>
            <a:ext cx="3442883" cy="54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860032" y="3684213"/>
            <a:ext cx="3960440" cy="1615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«Грани»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esktop\РАБОТА Яковлева\ВЫСТАВКИ 2024\Июль Браилов Новая папка\IMG20240701144912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 b="9256"/>
          <a:stretch/>
        </p:blipFill>
        <p:spPr bwMode="auto">
          <a:xfrm>
            <a:off x="1187624" y="980728"/>
            <a:ext cx="3528392" cy="54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860032" y="3684213"/>
            <a:ext cx="3960440" cy="1615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«Он то пробудился»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Desktop\РАБОТА Яковлева\ВЫСТАВКИ 2024\Июль Браилов Новая папка\IMG20240701144941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8000" b="23728"/>
          <a:stretch/>
        </p:blipFill>
        <p:spPr bwMode="auto">
          <a:xfrm>
            <a:off x="899592" y="1115485"/>
            <a:ext cx="4104456" cy="56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860032" y="3684213"/>
            <a:ext cx="3960440" cy="16155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«Клеко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 у гнезда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ользователь\Desktop\РАБОТА Яковлева\ВЫСТАВКИ 2024\Июль Браилов Новая папка\IMG20240701144946_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3706" b="8839"/>
          <a:stretch/>
        </p:blipFill>
        <p:spPr bwMode="auto">
          <a:xfrm>
            <a:off x="1547664" y="980728"/>
            <a:ext cx="299439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724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к выставке А. Браилова «Бел горюч камень»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выставке А. Браилова «Бел горюч камень»</dc:title>
  <dc:creator>Пользователь</dc:creator>
  <cp:lastModifiedBy>Пользователь</cp:lastModifiedBy>
  <cp:revision>7</cp:revision>
  <dcterms:created xsi:type="dcterms:W3CDTF">2025-02-04T10:14:11Z</dcterms:created>
  <dcterms:modified xsi:type="dcterms:W3CDTF">2025-02-04T11:31:30Z</dcterms:modified>
</cp:coreProperties>
</file>