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305" r:id="rId7"/>
    <p:sldId id="306" r:id="rId8"/>
    <p:sldId id="304" r:id="rId9"/>
    <p:sldId id="303" r:id="rId10"/>
    <p:sldId id="302" r:id="rId11"/>
    <p:sldId id="301" r:id="rId12"/>
    <p:sldId id="300" r:id="rId13"/>
    <p:sldId id="299" r:id="rId14"/>
    <p:sldId id="297" r:id="rId15"/>
    <p:sldId id="296" r:id="rId16"/>
    <p:sldId id="295" r:id="rId17"/>
    <p:sldId id="294" r:id="rId18"/>
    <p:sldId id="293" r:id="rId19"/>
    <p:sldId id="292" r:id="rId20"/>
    <p:sldId id="291" r:id="rId21"/>
    <p:sldId id="290" r:id="rId22"/>
    <p:sldId id="289" r:id="rId23"/>
    <p:sldId id="287" r:id="rId24"/>
    <p:sldId id="307" r:id="rId25"/>
    <p:sldId id="309" r:id="rId26"/>
    <p:sldId id="308" r:id="rId27"/>
    <p:sldId id="261" r:id="rId28"/>
    <p:sldId id="262" r:id="rId29"/>
    <p:sldId id="310" r:id="rId30"/>
    <p:sldId id="311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312" r:id="rId55"/>
    <p:sldId id="313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2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8" y="316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338437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Музей истории города Симферополя представляет </a:t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Бессмертный подвиг ленинградцев</a:t>
            </a: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Посвящается 80-летию Великой Победы и 81-й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годовщине со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дня снятия вражеской блокады Ленинграда.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\Выставки\2025\Январь Акция Блокадный хлеб\wW5vUj7AL6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980728"/>
            <a:ext cx="2958465" cy="4464496"/>
          </a:xfrm>
          <a:prstGeom prst="rect">
            <a:avLst/>
          </a:prstGeom>
          <a:noFill/>
        </p:spPr>
      </p:pic>
      <p:pic>
        <p:nvPicPr>
          <p:cNvPr id="5123" name="Picture 3" descr="E:\d\Выставки\2025\Январь Акция Блокадный хлеб\рдлополрполрполрплопр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980728"/>
            <a:ext cx="4870359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\Выставки\2025\Январь Акция Блокадный хлеб\Пахомов У ста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532" y="764704"/>
            <a:ext cx="3291932" cy="4894758"/>
          </a:xfrm>
          <a:prstGeom prst="rect">
            <a:avLst/>
          </a:prstGeom>
          <a:noFill/>
        </p:spPr>
      </p:pic>
      <p:pic>
        <p:nvPicPr>
          <p:cNvPr id="6147" name="Picture 3" descr="E:\d\Выставки\2025\Январь Акция Блокадный хлеб\Советские женщины ремонтируют танки БТ-5 на одном из ленинградских заводов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84" y="764704"/>
            <a:ext cx="489654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\Выставки\2025\Январь Акция Блокадный хлеб\1118979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04918"/>
            <a:ext cx="4320480" cy="39604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142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Женщины и подростки делали все возможное, чтобы приблизить победу над ненавистным врагом и не пропустить захватчиков на улицы родного города. Их руками создавались рубежи обороны, баррикады, доты и другие очаги сопротивления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E:\d\Выставки\2025\Январь Акция Блокадный хлеб\194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066" y="2531142"/>
            <a:ext cx="4235971" cy="3922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\Выставки\2025\Январь Акция Блокадный хлеб\5f8eb1bb-294e-513f-8ea0-c8125e9bd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0" y="3290500"/>
            <a:ext cx="4928197" cy="3195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75960"/>
            <a:ext cx="8568952" cy="311453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Над Ленинградом — смертная угроза…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Бессонны ночи, тяжек день любой.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Но мы забыли, что такое слезы,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 называлось страхом и мольбой.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говорю: нас, граждан Ленинграда,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поколеблет грохот канонад,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если завтра будут баррикады -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не покинем наших баррикад».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«Я буду говорить с тобой под свист снарядов….», 1941 г.).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\Выставки\2025\Январь Акция Блокадный хлеб\e1995417-3742-5bff-9922-28a0e73e5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184576" cy="4636062"/>
          </a:xfrm>
          <a:prstGeom prst="rect">
            <a:avLst/>
          </a:prstGeom>
          <a:noFill/>
        </p:spPr>
      </p:pic>
      <p:pic>
        <p:nvPicPr>
          <p:cNvPr id="10243" name="Picture 3" descr="E:\d\Выставки\2025\Январь Акция Блокадный хлеб\newphoto4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52736"/>
            <a:ext cx="2862683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\Выставки\2025\Январь Акция Блокадный хлеб\Новобранцы.-Ленинград.-1941-год-2048x1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3537"/>
            <a:ext cx="4753754" cy="45130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45" y="332656"/>
            <a:ext cx="8738551" cy="87749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Ленинградцы формировали отряды народного ополчения и санитарной обороны</a:t>
            </a:r>
            <a:endParaRPr lang="ru-RU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E:\d\Выставки\2025\Январь Акция Блокадный хлеб\0001-00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579" y="1700808"/>
            <a:ext cx="3922206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\Выставки\2025\Январь Акция Блокадный хлеб\preview_2c6d0cdbfa9c29a08aad934df059d8c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176464" cy="3703215"/>
          </a:xfrm>
          <a:prstGeom prst="rect">
            <a:avLst/>
          </a:prstGeom>
          <a:noFill/>
        </p:spPr>
      </p:pic>
      <p:pic>
        <p:nvPicPr>
          <p:cNvPr id="12291" name="Picture 3" descr="E:\d\Выставки\2025\Январь Акция Блокадный хлеб\1_125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4543188" cy="3636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\Выставки\2025\Январь Акция Блокадный хлеб\c11f886e-9bf9-57a7-9485-63cf45949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1844824"/>
            <a:ext cx="6282266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Жители города сдавали кровь, дежурили в госпиталях,  выявляли шпионов, диверсантов и провокаторов, учились оказывать первую медицинскую помощь, тушить пожары, сбрасывать зажигательные бомбы. В подвалах домов возникли бомбоубежища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\Выставки\2025\Январь Акция Блокадный хлеб\KOG_139677_00002_1_t222_191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15" y="692696"/>
            <a:ext cx="4033253" cy="3097433"/>
          </a:xfrm>
          <a:prstGeom prst="rect">
            <a:avLst/>
          </a:prstGeom>
          <a:noFill/>
        </p:spPr>
      </p:pic>
      <p:pic>
        <p:nvPicPr>
          <p:cNvPr id="14339" name="Picture 3" descr="E:\d\Выставки\2025\Январь Акция Блокадный хлеб\embulance.6d802f9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3968" y="3140968"/>
            <a:ext cx="4513156" cy="29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:\d\Выставки\2025\Январь Акция Блокадный хлеб\RIAN_765.HR_.ru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58498" y="3284984"/>
            <a:ext cx="4749786" cy="26717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Удалось наладить бесперебойную работу системы противовоздушной обороны, которая в дни блокады не прекращала работы ни на миг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E:\d\Выставки\2025\Январь Акция Блокадный хлеб\7a7535a74e2d2cce31bf3a0c1f0959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3756219" cy="2603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d\Выставки\2025\Январь Акция Блокадный хлеб\SkdjfP7YMY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2494830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Федеральный закон РФ от 13 марта 1995 г. провозгласил 27 января памятной датой воинской славы России – Днем снятия блокады Ленинграда. Согласно Федеральному закону, подписанному Президентом РФ В.В. Путиным  2 ноября 2013 г,  он стал называться Днем полного освобождения советскими войсками города Ленинграда от блокады его немецко-фашистскими войсками.</a:t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\Выставки\2025\Январь Акция Блокадный хлеб\NA13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4248472" cy="5799757"/>
          </a:xfrm>
          <a:prstGeom prst="rect">
            <a:avLst/>
          </a:prstGeom>
          <a:noFill/>
        </p:spPr>
      </p:pic>
      <p:pic>
        <p:nvPicPr>
          <p:cNvPr id="16387" name="Picture 3" descr="E:\d\Выставки\2025\Январь Акция Блокадный хлеб\RIA_5716424.HR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29361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\Выставки\2025\Январь Акция Блокадный хлеб\1c7fb43d-d2d8-54ef-9428-ffd86154f05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608512" cy="41538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21328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Всемирно известные ценности Эрмитажа, Русского музея, дворцов Петергофа,  Пушкина и Павловска, десятков музеев, библиотек и научных институтов были эвакуированы в тыл. Многочисленные памятники и статуи укрыли мешками с песком или зарыли в землю. Это помогло спасти от обстрелов и уничтожения бесценное наследие прошлых эпох.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 выглядели в дни блокады памятники Петру 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(«Медный всадник») и Николаю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 descr="E:\d\Выставки\2025\Январь Акция Блокадный хлеб\8c466d32-4c54-5206-b479-0a512a295f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48880"/>
            <a:ext cx="3667715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\Выставки\2025\Январь Акция Блокадный хлеб\5c657e11-152a-50cd-bf63-a35dbcee0f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042759"/>
            <a:ext cx="4033189" cy="38027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Ленинграде не было тыла. Весь город, все его жители, от мала до велика, стали единым фронтом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E:\d\Выставки\2025\Январь Акция Блокадный хлеб\ac11cf58-403c-5ff2-b256-439793598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248472" cy="3712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\Выставки\2025\Январь Акция Блокадный хлеб\34716460097857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314675"/>
            <a:ext cx="3960439" cy="36346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90604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«Мы знаем, что нынче лежит на весах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что совершается ныне.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Час мужества пробил на наших часах, 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мужество нас не покинет».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(А.А. Ахматова, 1942 г.)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E:\d\Выставки\2025\Январь Акция Блокадный хлеб\post-5571-0-14334100-1447847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2310711"/>
            <a:ext cx="4480757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\Выставки\2025\Январь Акция Блокадный хлеб\KOG_139698_00002_1_t222_143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86" y="476672"/>
            <a:ext cx="4464496" cy="3323447"/>
          </a:xfrm>
          <a:prstGeom prst="rect">
            <a:avLst/>
          </a:prstGeom>
          <a:noFill/>
        </p:spPr>
      </p:pic>
      <p:pic>
        <p:nvPicPr>
          <p:cNvPr id="20483" name="Picture 3" descr="E:\d\Выставки\2025\Январь Акция Блокадный хлеб\hello_html_m2a7ac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64196"/>
            <a:ext cx="4248472" cy="3289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\Выставки\2025\Январь Акция Блокадный хлеб\878456ea-2442-5213-a46b-ad504858d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226856" cy="3771656"/>
          </a:xfrm>
          <a:prstGeom prst="rect">
            <a:avLst/>
          </a:prstGeom>
          <a:noFill/>
        </p:spPr>
      </p:pic>
      <p:pic>
        <p:nvPicPr>
          <p:cNvPr id="23556" name="Picture 4" descr="E:\d\Выставки\2025\Январь Акция Блокадный хлеб\a3951ceb-5c7e-47fb-9f34-9ddcdc22071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49424"/>
            <a:ext cx="4320480" cy="3847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\Выставки\2025\Январь Акция Блокадный хлеб\de-1200x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19" cy="60160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\Выставки\2025\Январь Акция Блокадный хлеб\Битва за Ленинград 7.41-11.42 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772816"/>
            <a:ext cx="7011604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 Ленинград находился во вражеской осаде 872 дня -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сентября 1941 г. Блокада Ленинграда стала одной из самых героических и трагических эпизодов Великой Отечественной войны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\Выставки\2025\Январь Акция Блокадный хлеб\Bundesarchiv_Bild_183-L08126,_Wilhelm_Ritter_von_Lee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2736303" cy="3528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65618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юга город осаждала группа армий «Север» войск Вермахта, а с северо-запада – Юго-Восточная финская армия. Немецкими войсками под Ленинградом командовали генерал-фельдмаршалы  Вильгельм Йозеф Франц  Риттер фон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Лееб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Георг Карл Фридрих Вильгельм фон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Кюхлер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а финскими – генерал пехоты Аксель Эрик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Хейнрикс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слева направо)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E:\d\Выставки\2025\Январь Акция Блокадный хлеб\Bundesarchiv_Bild_183-R63872,_Georg_von_Küch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08920"/>
            <a:ext cx="2592289" cy="3764136"/>
          </a:xfrm>
          <a:prstGeom prst="rect">
            <a:avLst/>
          </a:prstGeom>
          <a:noFill/>
        </p:spPr>
      </p:pic>
      <p:pic>
        <p:nvPicPr>
          <p:cNvPr id="6148" name="Picture 4" descr="E:\d\Выставки\2025\Январь Акция Блокадный хлеб\Erik_Heinrichs_(194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420888"/>
            <a:ext cx="2652295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\Выставки\2025\Январь Акция Блокадный хлеб\Гитле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017447" cy="46884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4401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Секретная директива германского Военно-морского штаба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 будущности города Санкт-Петербурга» от 29 сентября 1941 г. отмечала, что Адольф Гитлер решил стереть Ленинград с лица земли, заморить его голодом, уничтожить ударами авиации и артиллерии вместе со всеми жителями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E:\d\Выставки\2025\Январь Акция Блокадный хлеб\15055264_do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0848"/>
            <a:ext cx="3356172" cy="4540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\Выставки\2025\Январь Акция Блокадный хлеб\5f54f8c273817cc6d1c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28326"/>
            <a:ext cx="3456384" cy="41917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нынешнего Президента Российской Федерации блокада Ленинграда имеет особое значение. Его отец, Владимир Спиридонович Путин, служил на Балтийском флоте, оборонял город Ленина с первых дней обороны в составе 330-го стрелкового полка 86 армии. Был тяжело ранен, имел боевые медали. Его мать и старший брат Виктор остались в осажденном городе. Зимой 1942 г. мальчик умер от голода.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E:\d\Выставки\2025\Январь Акция Блокадный хлеб\16012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2727275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d\Выставки\2025\Январь Акция Блокадный хлеб\slid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048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\Выставки\2025\Январь Акция Блокадный хлеб\Kirill_Afanasievich_Meretskov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662199"/>
            <a:ext cx="3168352" cy="46037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122899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Советские войска, оборонявшие Ленинград, возглавляли известные генералы Л.А. Говоров (слева) и К.А. Мерецков (справа), удостоенные впоследствии званий Маршалов Советского Союза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E:\d\Выставки\2025\Январь Акция Блокадный хлеб\Говор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74024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\Выставки\2025\Январь Акция Блокадный хлеб\1280px-1807._St._Petersburg._Monument_to_Marshal_L.A._Govor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706284" cy="50405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Памятник Л.А. Говорову установлен в 1999 г. в Санкт-Петербурге на площади Стачек. Авторы – скульпторы В.Я. Боголюбов, Б.А. Петров, архитектор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Е.Ф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Шаповалова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\Выставки\2025\Январь Акция Блокадный хлеб\1558122754_balt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7383" y="1524000"/>
            <a:ext cx="6089234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4096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тесном взаимодействии с сухопутными частями фронтов действовали корабли и личный состав Краснознаменного Балтийского флота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\Выставки\2025\Январь Акция Блокадный хлеб\Vecher_na_reide_Muzgiz_1942_title_p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52120" y="1701276"/>
            <a:ext cx="2933119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Огромной популярностью среди моряков-балтийцев, оборонявших Ленинград и город-крепость Кронштадт, пользовалась песня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В.П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Соловьева-Седого на стихи А.Д. Чуркина «Вечер на рейде», написанная в августе1941 г.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3" descr="E:\d\Выставки\2025\Январь Акция Блокадный хлеб\8de231756548590fa89b10360cc1a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70885"/>
            <a:ext cx="4824536" cy="4602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d\Выставки\2025\Январь Акция Блокадный хлеб\Владимир_Поликарпович_Гуман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9832" y="2780928"/>
            <a:ext cx="3024336" cy="38141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230425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Это произведение было посвящено Владимиру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Поликарповичу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Гуманенко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Герою Советского Союза, командиру отряда торпедных катеров, уроженцу Голой Пристани. В конце 1920-х годов он жил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Симферополе, работал водопроводчиком.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1933 г. он призван городским военкоматом на Балтийский флот. За годы войны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В.П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Гуманенко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потопил 30 различных вражеских судов. В 1945 г. он участвовал в Параде Победы в звании капитана 3-го ранга.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Похоронен в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Санкт-Петербурге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d\Выставки\2025\Январь Акция Блокадный хлеб\Vladimir_Tribu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632" y="1844824"/>
            <a:ext cx="2966527" cy="4680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06613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годы Великой Отечественной войны Краснознаменным Балтийским флотом командовал вице-адмирал 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(с 31 мая 1943 г. - адмирал) В.Ф.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Трибуц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d\Выставки\2025\Январь Акция Блокадный хлеб\zHJ7KmAJg62QsDtVrHSfOh1Mp-G2TNq8EEi2JXsayn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104455" cy="41764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14401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8 сентября 1941 г. по 17 октября 1943 г. Ленинград 272 раза подвергался налетам бомбардировщиков люфтваффе. Противник сбросил на город 69 613 зажигательных и 4686 фугасных бомб.  Воздушная тревога объявлялась 642 раза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E:\d\Выставки\2025\Январь Акция Блокадный хлеб\154842256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2348880"/>
            <a:ext cx="4405823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d\Выставки\2025\Январь Акция Блокадный хлеб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0828"/>
            <a:ext cx="4116519" cy="38164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687" y="260648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 на один день не прекращался обстрел города из дальнобойной артиллерии. Жертвами налетов и обстрелов стали тысячи ленинградцев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E:\d\Выставки\2025\Январь Акция Блокадный хлеб\b49de7bdb8148e0fad24c66a92d1d5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284" y="1916832"/>
            <a:ext cx="4381763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d\Выставки\2025\Январь Акция Блокадный хлеб\736a3ff2506d407eb36984c89cc99cd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53965"/>
            <a:ext cx="4878757" cy="3384376"/>
          </a:xfrm>
          <a:prstGeom prst="rect">
            <a:avLst/>
          </a:prstGeom>
          <a:noFill/>
        </p:spPr>
      </p:pic>
      <p:pic>
        <p:nvPicPr>
          <p:cNvPr id="31747" name="Picture 3" descr="E:\d\Выставки\2025\Январь Акция Блокадный хлеб\scale_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87336"/>
            <a:ext cx="3744416" cy="4499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\Выставки\2025\Январь Акция Блокадный хлеб\mat-rodina-vozlozhenie-1mdthumbnail.webp__0_0x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2273904"/>
            <a:ext cx="3744416" cy="35602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8417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Ежегодно 27 января в России проходят акции памяти, выставки, концерты, школьные уроки и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кинопоказы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посвященные блокаде Ленинграда. В Санкт-Петербурге в этот день проходят возложения цветов, военные парады, митинги. 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E:\d\Выставки\2025\Январь Акция Блокадный хлеб\Уже взяты\blokadnyy-khl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61820"/>
            <a:ext cx="4359535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d\Выставки\2025\Январь Акция Блокадный хлеб\Q96ENmb1qA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680520" cy="4248472"/>
          </a:xfrm>
          <a:prstGeom prst="rect">
            <a:avLst/>
          </a:prstGeom>
          <a:noFill/>
        </p:spPr>
      </p:pic>
      <p:pic>
        <p:nvPicPr>
          <p:cNvPr id="32771" name="Picture 3" descr="E:\d\Выставки\2025\Январь Акция Блокадный хлеб\FullSizeRender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1013" y="1484784"/>
            <a:ext cx="360040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\Выставки\2025\Январь Акция Блокадный хлеб\1923675129_0_0_3339_2047_1440x0_80_0_0_c87c303e7c5c9f3d3616fbf2dbf19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5688631" cy="4536504"/>
          </a:xfrm>
          <a:prstGeom prst="rect">
            <a:avLst/>
          </a:prstGeom>
          <a:noFill/>
        </p:spPr>
      </p:pic>
      <p:pic>
        <p:nvPicPr>
          <p:cNvPr id="33795" name="Picture 3" descr="E:\d\Выставки\2025\Январь Акция Блокадный хлеб\14249747975cd3a31466fad0d22eac5d--finland-soviet-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2738" y="692696"/>
            <a:ext cx="2613229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d\Выставки\2025\Январь Акция Блокадный хлеб\1-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854949"/>
            <a:ext cx="3960440" cy="46703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 декабря 1941 г. от осколка немецкого снаряда погиб известный профессор – ботаник Е.В. Вульф – уроженец Симферополя, автор многотомной монографии «Флора Крыма», научный сотрудник Всесоюзного института растениеводства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E:\d\Выставки\2025\Январь Акция Блокадный хлеб\a_ignore_q_80_w_1000_c_limit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69654"/>
            <a:ext cx="4032448" cy="4727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d\Выставки\2025\Январь Акция Блокадный хлеб\gf3yupscxpc0jwnow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700808"/>
            <a:ext cx="7076372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2009 г. в доме, принадлежавшем его семье,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находится Музей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истории города Симферополя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d\Выставки\2025\Январь Акция Блокадный хлеб\4edf25c9616fb7d3f34f9a5d78645fed-800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78274"/>
            <a:ext cx="4355077" cy="42870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Сотрудники института растениеводства умирали в годы блокады голодной смертью, но не посмели съесть ни зернышка из бесценной коллекции семян, собранной под руководством академика Н.И. Вавилова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7" name="Picture 3" descr="E:\d\Выставки\2025\Январь Акция Блокадный хлеб\Институт_растениеводс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91955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d\Выставки\2025\Январь Акция Блокадный хлеб\rd4ca_Eyjb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608512" cy="37841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49817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17 июля 1941 г. ленинградцам отпускали продукты только по карточкам. Один из первых налетов на город 7 сентября 1941 г. обернулся для них страшной катастрофой. На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Бадаевских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складах сгорели 3000 тонн муки, 2500 тонн сахара, множество другого продовольствия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1" name="Picture 3" descr="E:\d\Выставки\2025\Январь Акция Блокадный хлеб\80bce06805b8721975b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816424" cy="3829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d\Выставки\2025\Январь Акция Блокадный хлеб\Leningrad_bread_ration_stam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3848" y="1844824"/>
            <a:ext cx="2875471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каждым днем и месяцем стали урезаться нормы отпуска хлеба. Если в октябре 1941 г. рабочие получали 400 граммов, а служащие, иждивенцы и дети – по 200, то с конца ноября 1941 г. – 250 и 125 граммов соответственно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d\Выставки\2025\Январь Акция Блокадный хлеб\173c80c3_1fcd_53ce_b16a_c9fb0e1123b3.jf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5747" y="1524000"/>
            <a:ext cx="6892505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состав «блокадного хлеба», помимо ржаной муки, входили различные примеси – целлюлоза, лебеда, жмых, обойная пуль, выбойки из мешков, хвоя, древесная кора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d\Выставки\2025\Январь Акция Блокадный хлеб\02_gettyimages-170986539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12976"/>
            <a:ext cx="2604994" cy="32403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«Сказала негромко: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— Хлеб нужен для мамы. —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ясно: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Другого обмена не будет…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рынке у булочной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Граммы на граммы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Меняют друг с другом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Голодные люди».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«Картошка», 1942 г.)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Picture 3" descr="E:\d\Выставки\2025\Январь Акция Блокадный хлеб\137fbb46-b138-51f0-9873-e1c5a355da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694" y="3212976"/>
            <a:ext cx="4925347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d\Выставки\2025\Январь Акция Блокадный хлеб\9c4cd65e-e227-589d-a2c9-e4675a436b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348880"/>
            <a:ext cx="3984954" cy="3672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260648"/>
            <a:ext cx="8229600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«Как некую страшную небыль,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вижу не верю глазам -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Краюху блокадного хлеба,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Где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мУка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мукОй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пополам».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(Сергей Петров)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Picture 3" descr="E:\d\Выставки\2025\Январь Акция Блокадный хлеб\828e3b5c-ba2a-5878-ab35-da4742fd20c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03451"/>
            <a:ext cx="4392488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\Выставки\2025\Январь Акция Блокадный хлеб\63dbb4f94754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63750"/>
            <a:ext cx="4351224" cy="3875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 января 1944 г. военная операция «Январский гром», проводимая силами Ленинградского и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Волховского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фронтов                      с 14 января, завершилась разгромом 18-й немецкой армии и полным снятием вражеской осады с Ленинграда. 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E:\d\Выставки\2025\Январь Акция Блокадный хлеб\M0JAA_jR6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76872"/>
            <a:ext cx="3981658" cy="3862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d\Выставки\2025\Январь Акция Блокадный хлеб\17765_-_saj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31" y="548680"/>
            <a:ext cx="4320480" cy="3456384"/>
          </a:xfrm>
          <a:prstGeom prst="rect">
            <a:avLst/>
          </a:prstGeom>
          <a:noFill/>
        </p:spPr>
      </p:pic>
      <p:pic>
        <p:nvPicPr>
          <p:cNvPr id="43011" name="Picture 3" descr="E:\d\Выставки\2025\Январь Акция Блокадный хлеб\o-o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3356992"/>
            <a:ext cx="3630131" cy="2955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d\Выставки\2025\Январь Акция Блокадный хлеб\7a6a1b71-115e-5f5b-985e-801b2f00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Хлебные нормы стали повышаться с конца декабря 1941 г, когда по льду Ладожского озера провели «Дорогу жизни» - единственную ниточку, связывавшую осажденный Ленинград с Большой землей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d\Выставки\2025\Январь Акция Блокадный хлеб\tass_32405766-1_907_3c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13906" y="1524000"/>
            <a:ext cx="7116188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ней в блокированный город везли продовольствие, а оттуда эвакуировали раненых, детей и больных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d\Выставки\2025\Январь Акция Блокадный хлеб\грпвшщщпващапшщапап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71800" y="3933056"/>
            <a:ext cx="3816424" cy="26142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Когда над Ладогой мороз трещит крутой,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Поет метель про снежные просторы,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 слышится в суровой песне той -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Гудят, гудят полуторок моторы.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Пуржит пурга, стервятники бомбят,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Дырявят лед фашистские снаряды,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Но не замкнуть врагу кольцо блокады -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Идут машины с хлебом в Ленинград».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(В.Н. Суслов, «Баллада о ледовой трассе»)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d\Выставки\2025\Январь Акция Блокадный хлеб\a6a8eac4-b8d3-571c-a8e2-c949ed3263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5"/>
            <a:ext cx="4320480" cy="3513589"/>
          </a:xfrm>
          <a:prstGeom prst="rect">
            <a:avLst/>
          </a:prstGeom>
          <a:noFill/>
        </p:spPr>
      </p:pic>
      <p:pic>
        <p:nvPicPr>
          <p:cNvPr id="47107" name="Picture 3" descr="E:\d\Выставки\2025\Январь Акция Блокадный хлеб\g3mvZ7-tD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12131"/>
            <a:ext cx="4464496" cy="3497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d\Выставки\2025\Январь Акция Блокадный хлеб\3a5d9f94_01fe_40c6_a030_459207fe1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36903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Такие объявления были обыденным явлением в блокадном Ленинграде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\Выставки\2025\Январь Акция Блокадный хлеб\2c81b532-9431-51e3-a384-93ade245fd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41" y="2492896"/>
            <a:ext cx="4425498" cy="399300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8906" cy="194421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Ленинграде стало не хватать не только продуктов питания, но и топлива. В январе 1942 г. морозы достигали </a:t>
            </a:r>
            <a:r>
              <a:rPr lang="en-GB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−32,1 °C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Прекратились подача в квартиры и предприятия отопления, воды, электричества. Снег на улицах почти не убирался, высота сугробов доходила до полутора метров. Из-за нехватки энергии прекратилось трамвайное движение.                 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E:\d\Выставки\2025\Январь Акция Блокадный хлеб\2c712a17-368a-52bd-8770-0351e5cbb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92896"/>
            <a:ext cx="3818996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298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\Выставки\2025\Январь Акция Блокадный хлеб\x_e553b89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022367" cy="3528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0223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растопки печей – буржуек использовали мебель, паркет, книги, старые письма и бумаги. Под бомбежкой и артобстрелами, едва держась на ногах от голода и холода, ленинградцы шли набирать воду к колонкам и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прорубям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E:\d\Выставки\2025\Январь Акция Блокадный хлеб\013b952d-b16c-59cf-a74b-6950d3f2cc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2508" y="2276871"/>
            <a:ext cx="4517008" cy="3528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054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\Выставки\2025\Январь Акция Блокадный хлеб\255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536504" cy="360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Детские санки стали незаменимой вещью в осажденном городе. На них возили воду и дрова, доставляли больных и обессиленных в госпиталь, а умерших – на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кладбища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E:\d\Выставки\2025\Январь Акция Блокадный хлеб\22_1580734904_164328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876" y="2348880"/>
            <a:ext cx="416966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8611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\Выставки\2025\Январь Акция Блокадный хлеб\ffc739u-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3848" y="4653136"/>
            <a:ext cx="2736304" cy="19979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 был в дремучий убран иней.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Уездные сугробы, тишина.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отыскать в снегах трамвайных линий,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Одних полозьев жалоба слышна.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Скрипят, скрипят по Невскому полозья.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детских санках, узеньких, смешных,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кастрюльках воду голубую возят,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Дрова и скарб, умерших и больных.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 с декабря кочуют горожане,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много верст, в степной туманной мгле,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глуши слепых, обледеневших зданий,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Отыскивая угол потеплей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«Февральский дневник», 1942 г.)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\Выставки\2025\Январь Акция Блокадный хлеб\Указ Президиума Верховного Совета СССР об объявлении в отде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3808" y="1844824"/>
            <a:ext cx="3456384" cy="46187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Великая Отечественная война для жителей города Ленинграда и Ленинградской области началась с объявления военного положения на основании Указа Президиума Верховного Совета СССР от 22 июня 1941 г.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\Выставки\2025\Январь Акция Блокадный хлеб\9398819d-08d5-57d7-9db8-da379a963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4500"/>
            <a:ext cx="4896544" cy="32887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«Я не дома, не города житель,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живой и не мертвый — ничей: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живу между двух перекрытий,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груде сложенных кирпичей».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«Из блокнота сорок первого года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»)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E:\d\Выставки\2025\Январь Акция Блокадный хлеб\f3b35ff212290b32ddb819db8ee111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460" y="2204864"/>
            <a:ext cx="3301304" cy="4187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798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\Выставки\2025\Январь Акция Блокадный хлеб\247549169_0_0_0_0_1240x0_80_0_0_224502592f2d4e5f2c4f2fa3e066f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9712" y="2564904"/>
            <a:ext cx="5405132" cy="36876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«Что тяжелее тех минут,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Когда под вьюгой одичалой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Они на кладбище везут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Детей, зашитых в одеяла».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«Ленинградки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»)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31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\Выставки\2025\Январь Акция Блокадный хлеб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548680"/>
            <a:ext cx="4688345" cy="3528392"/>
          </a:xfrm>
          <a:prstGeom prst="rect">
            <a:avLst/>
          </a:prstGeom>
          <a:noFill/>
        </p:spPr>
      </p:pic>
      <p:pic>
        <p:nvPicPr>
          <p:cNvPr id="7171" name="Picture 3" descr="E:\d\Выставки\2025\Январь Акция Блокадный хлеб\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88840"/>
            <a:ext cx="3506082" cy="4286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006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\Выставки\2025\Январь Акция Блокадный хлеб\a3453c3d-cf70-5cb3-8c17-caf8bd9273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692696"/>
            <a:ext cx="4244583" cy="3028626"/>
          </a:xfrm>
          <a:prstGeom prst="rect">
            <a:avLst/>
          </a:prstGeom>
          <a:noFill/>
        </p:spPr>
      </p:pic>
      <p:pic>
        <p:nvPicPr>
          <p:cNvPr id="8195" name="Picture 3" descr="E:\d\Выставки\2025\Январь Акция Блокадный хлеб\4b0b054759e7aa8af56ac22e7f0ba34c014b0ba1_1400_933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6" y="3501008"/>
            <a:ext cx="3943082" cy="2627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745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\Выставки\2025\Январь Акция Блокадный хлеб\_3LzraekDV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1"/>
            <a:ext cx="4088196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Дети – дистрофики, пораженные т.н. «ленинградской болезнью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E:\d\Выставки\2025\Январь Акция Блокадный хлеб\yao8b75obm903c3qw6zygx2rtki5b32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417414" cy="396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436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\Выставки\2025\Январь Акция Блокадный хлеб\Kriegswinter_in_Leni_81426477_aesh3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3816424" cy="36825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6002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весь период вражеской блокады в осажденном Ленинграде умерло от голода, холода, болезней,  бомбежек и артобстрелов, по разным данным, от 600 тысяч до 1,5 млн. человек только гражданского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населения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E:\d\Выставки\2025\Январь Акция Блокадный хлеб\OTAbJNwy9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4427786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007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\Выставки\2025\Январь Акция Блокадный хлеб\markevich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744416" cy="43924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42617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 января 1942 г. в блокадном Ленинграде скончался Арсений Иванович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Маркевич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член-корреспондент Академии наук СССР, председатель Таврической ученой архивной комиссии, известный историк, архивист, краевед, археолог,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искусствовед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E:\d\Выставки\2025\Январь Акция Блокадный хлеб\ITUAK_52_Page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3816424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743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\Выставки\2025\Январь Акция Блокадный хлеб\Я.И. Перельм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72283"/>
            <a:ext cx="3024336" cy="4464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1942 г. в осаженном городе окончили жизненный путь физик, математик и популяризатор науки Я.И. Перельман, академик, профессор, исследователь истории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Боспорского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царства и античной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литературы                                 С.А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Жебелев, 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E:\d\Выставки\2025\Январь Акция Блокадный хлеб\С.А. Жебел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240360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5310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\Выставки\2025\Январь Акция Блокадный хлеб\Ivan_Bilibin_-_photograp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088232" cy="3024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известные художники и графики И.Я.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Билибин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П.Н. Филонов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Н.А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Тырса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мастер художественной мозаики В.А. Фролов (слева направо), сотни других ученых, работников искусства, писателей, инженеров.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E:\d\Выставки\2025\Январь Акция Блокадный хлеб\П.Н. Фило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36912"/>
            <a:ext cx="2016224" cy="2664296"/>
          </a:xfrm>
          <a:prstGeom prst="rect">
            <a:avLst/>
          </a:prstGeom>
          <a:noFill/>
        </p:spPr>
      </p:pic>
      <p:pic>
        <p:nvPicPr>
          <p:cNvPr id="3076" name="Picture 4" descr="E:\d\Выставки\2025\Январь Акция Блокадный хлеб\Н.А. Тыр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166" y="3023530"/>
            <a:ext cx="2160240" cy="3024337"/>
          </a:xfrm>
          <a:prstGeom prst="rect">
            <a:avLst/>
          </a:prstGeom>
          <a:noFill/>
        </p:spPr>
      </p:pic>
      <p:pic>
        <p:nvPicPr>
          <p:cNvPr id="3077" name="Picture 5" descr="E:\d\Выставки\2025\Январь Акция Блокадный хлеб\Владимир Фрол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717032"/>
            <a:ext cx="2145864" cy="2926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499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\Выставки\2025\Январь Акция Блокадный хлеб\Tanya_Savicheva_Dia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7050" y="1905000"/>
            <a:ext cx="5549900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Одним из свидетельств преступлений руководителей Третьего рейха против населения СССР и всего человечества стал на Нюрнбергском процессе скромный дневник ленинградской школьницы Тани Савичевой, написанный в годы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блокады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0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\Выставки\2025\Январь Акция Блокадный хлеб\4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51231"/>
            <a:ext cx="4032448" cy="33843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Десятки тысяч жителей города на Неве сразу же отправились добровольцами на фронт по призыву Родины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E:\d\Выставки\2025\Январь Акция Блокадный хлеб\img.46179.blokad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3"/>
            <a:ext cx="3744416" cy="337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27363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Расчеты фашистских главарей, что Ленинград не выдержит длительной блокады и сдастся, не оправдались. Город жил, боролся, трудился, назло всем трудностям и лишениям. Блокада только сильнее сплотила ленинградцев и усилила их веру в грядущую победу.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59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468052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Над презентацией работали:</a:t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Начальник отдела по научно-просветительской работе Яковлева Т.В.</a:t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Научный сотрудник музея Эйлер А.А.</a:t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Симферополь, 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36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d\Выставки\2025\Январь Акция Блокадный хлеб\a3c48b2b-1f8a-554c-b509-aec578206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76137"/>
            <a:ext cx="4824536" cy="43619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«Мы будем драться с беззаветной силой,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одолеем бешеных зверей,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победим, клянусь тебе, Россия,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имени российских матерей».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(О.Ф.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Бергольц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«Я буду говорить с тобой под свист снарядов….», 1941 г.)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E:\d\Выставки\2025\Январь Акция Блокадный хлеб\6148206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8"/>
            <a:ext cx="3096344" cy="4375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\Выставки\2025\Январь Акция Блокадный хлеб\5de6213dae5ac9553511f31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52" y="2348880"/>
            <a:ext cx="4423676" cy="37573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Ушедших на фронт отцов, мужей и братьев заменили у станков их жены, сестры, младшие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родственники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E:\d\Выставки\2025\Январь Акция Блокадный хлеб\3010202014566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2348880"/>
            <a:ext cx="3941741" cy="3722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640</TotalTime>
  <Words>1338</Words>
  <Application>Microsoft Office PowerPoint</Application>
  <PresentationFormat>Экран (4:3)</PresentationFormat>
  <Paragraphs>56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Бумажная</vt:lpstr>
      <vt:lpstr>Музей истории города Симферополя представляет   «Бессмертный подвиг ленинградцев»   Посвящается 80-летию Великой Победы и 81-й годовщине со дня снятия вражеской блокады Ленинграда.</vt:lpstr>
      <vt:lpstr> Федеральный закон РФ от 13 марта 1995 г. провозгласил 27 января памятной датой воинской славы России – Днем снятия блокады Ленинграда. Согласно Федеральному закону, подписанному Президентом РФ В.В. Путиным  2 ноября 2013 г,  он стал называться Днем полного освобождения советскими войсками города Ленинграда от блокады его немецко-фашистскими войсками. </vt:lpstr>
      <vt:lpstr>Для нынешнего Президента Российской Федерации блокада Ленинграда имеет особое значение. Его отец, Владимир Спиридонович Путин, служил на Балтийском флоте, оборонял город Ленина с первых дней обороны в составе 330-го стрелкового полка 86 армии. Был тяжело ранен, имел боевые медали. Его мать и старший брат Виктор остались в осажденном городе. Зимой 1942 г. мальчик умер от голода.</vt:lpstr>
      <vt:lpstr>Ежегодно 27 января в России проходят акции памяти, выставки, концерты, школьные уроки и кинопоказы, посвященные блокаде Ленинграда. В Санкт-Петербурге в этот день проходят возложения цветов, военные парады, митинги. </vt:lpstr>
      <vt:lpstr>27 января 1944 г. военная операция «Январский гром», проводимая силами Ленинградского и Волховского фронтов                      с 14 января, завершилась разгромом 18-й немецкой армии и полным снятием вражеской осады с Ленинграда. </vt:lpstr>
      <vt:lpstr>Великая Отечественная война для жителей города Ленинграда и Ленинградской области началась с объявления военного положения на основании Указа Президиума Верховного Совета СССР от 22 июня 1941 г.</vt:lpstr>
      <vt:lpstr>Десятки тысяч жителей города на Неве сразу же отправились добровольцами на фронт по призыву Родины</vt:lpstr>
      <vt:lpstr>«Мы будем драться с беззаветной силой, мы одолеем бешеных зверей, мы победим, клянусь тебе, Россия, от имени российских матерей». (О.Ф. Бергольц, «Я буду говорить с тобой под свист снарядов….», 1941 г.) </vt:lpstr>
      <vt:lpstr>Ушедших на фронт отцов, мужей и братьев заменили у станков их жены, сестры, младшие родственники</vt:lpstr>
      <vt:lpstr>Презентация PowerPoint</vt:lpstr>
      <vt:lpstr>Презентация PowerPoint</vt:lpstr>
      <vt:lpstr>Женщины и подростки делали все возможное, чтобы приблизить победу над ненавистным врагом и не пропустить захватчиков на улицы родного города. Их руками создавались рубежи обороны, баррикады, доты и другие очаги сопротивления</vt:lpstr>
      <vt:lpstr> Над Ленинградом — смертная угроза… Бессонны ночи, тяжек день любой. Но мы забыли, что такое слезы, что называлось страхом и мольбой. Я говорю: нас, граждан Ленинграда, не поколеблет грохот канонад, и если завтра будут баррикады - мы не покинем наших баррикад». (О.Ф. Бергольц, «Я буду говорить с тобой под свист снарядов….», 1941 г.). </vt:lpstr>
      <vt:lpstr>Презентация PowerPoint</vt:lpstr>
      <vt:lpstr>Ленинградцы формировали отряды народного ополчения и санитарной обороны</vt:lpstr>
      <vt:lpstr>Презентация PowerPoint</vt:lpstr>
      <vt:lpstr>Жители города сдавали кровь, дежурили в госпиталях,  выявляли шпионов, диверсантов и провокаторов, учились оказывать первую медицинскую помощь, тушить пожары, сбрасывать зажигательные бомбы. В подвалах домов возникли бомбоубежища</vt:lpstr>
      <vt:lpstr>Презентация PowerPoint</vt:lpstr>
      <vt:lpstr>Удалось наладить бесперебойную работу системы противовоздушной обороны, которая в дни блокады не прекращала работы ни на миг</vt:lpstr>
      <vt:lpstr>Презентация PowerPoint</vt:lpstr>
      <vt:lpstr>Всемирно известные ценности Эрмитажа, Русского музея, дворцов Петергофа,  Пушкина и Павловска, десятков музеев, библиотек и научных институтов были эвакуированы в тыл. Многочисленные памятники и статуи укрыли мешками с песком или зарыли в землю. Это помогло спасти от обстрелов и уничтожения бесценное наследие прошлых эпох. Так выглядели в дни блокады памятники Петру I («Медный всадник») и Николаю I</vt:lpstr>
      <vt:lpstr>В Ленинграде не было тыла. Весь город, все его жители, от мала до велика, стали единым фронтом</vt:lpstr>
      <vt:lpstr>«Мы знаем, что нынче лежит на весах И что совершается ныне. Час мужества пробил на наших часах,  И мужество нас не покинет». (А.А. Ахматова, 1942 г.)</vt:lpstr>
      <vt:lpstr>Презентация PowerPoint</vt:lpstr>
      <vt:lpstr>Презентация PowerPoint</vt:lpstr>
      <vt:lpstr>Презентация PowerPoint</vt:lpstr>
      <vt:lpstr>Город Ленинград находился во вражеской осаде 872 дня - с 8 сентября 1941 г. Блокада Ленинграда стала одной из самых героических и трагических эпизодов Великой Отечественной войны</vt:lpstr>
      <vt:lpstr>С юга город осаждала группа армий «Север» войск Вермахта, а с северо-запада – Юго-Восточная финская армия. Немецкими войсками под Ленинградом командовали генерал-фельдмаршалы  Вильгельм Йозеф Франц  Риттер фон Лееб и Георг Карл Фридрих Вильгельм фон Кюхлер, а финскими – генерал пехоты Аксель Эрик Хейнрикс (слева направо)</vt:lpstr>
      <vt:lpstr>Секретная директива германского Военно-морского штаба «О будущности города Санкт-Петербурга» от 29 сентября 1941 г. отмечала, что Адольф Гитлер решил стереть Ленинград с лица земли, заморить его голодом, уничтожить ударами авиации и артиллерии вместе со всеми жителями</vt:lpstr>
      <vt:lpstr>Презентация PowerPoint</vt:lpstr>
      <vt:lpstr>Советские войска, оборонявшие Ленинград, возглавляли известные генералы Л.А. Говоров (слева) и К.А. Мерецков (справа), удостоенные впоследствии званий Маршалов Советского Союза</vt:lpstr>
      <vt:lpstr>Памятник Л.А. Говорову установлен в 1999 г. в Санкт-Петербурге на площади Стачек. Авторы – скульпторы В.Я. Боголюбов, Б.А. Петров, архитектор             Е.Ф. Шаповалова</vt:lpstr>
      <vt:lpstr>В тесном взаимодействии с сухопутными частями фронтов действовали корабли и личный состав Краснознаменного Балтийского флота</vt:lpstr>
      <vt:lpstr>Огромной популярностью среди моряков-балтийцев, оборонявших Ленинград и город-крепость Кронштадт, пользовалась песня В.П. Соловьева-Седого на стихи А.Д. Чуркина «Вечер на рейде», написанная в августе1941 г.</vt:lpstr>
      <vt:lpstr>Это произведение было посвящено Владимиру Поликарповичу Гуманенко – Герою Советского Союза, командиру отряда торпедных катеров, уроженцу Голой Пристани. В конце 1920-х годов он жил в Симферополе, работал водопроводчиком. В 1933 г. он призван городским военкоматом на Балтийский флот. За годы войны В.П. Гуманенко потопил 30 различных вражеских судов. В 1945 г. он участвовал в Параде Победы в звании капитана 3-го ранга. Похоронен в Санкт-Петербурге</vt:lpstr>
      <vt:lpstr>В годы Великой Отечественной войны Краснознаменным Балтийским флотом командовал вице-адмирал   (с 31 мая 1943 г. - адмирал) В.Ф. Трибуц.</vt:lpstr>
      <vt:lpstr>С 8 сентября 1941 г. по 17 октября 1943 г. Ленинград 272 раза подвергался налетам бомбардировщиков люфтваффе. Противник сбросил на город 69 613 зажигательных и 4686 фугасных бомб.  Воздушная тревога объявлялась 642 раза</vt:lpstr>
      <vt:lpstr>Ни на один день не прекращался обстрел города из дальнобойной артиллерии. Жертвами налетов и обстрелов стали тысячи ленинградцев</vt:lpstr>
      <vt:lpstr>Презентация PowerPoint</vt:lpstr>
      <vt:lpstr>Презентация PowerPoint</vt:lpstr>
      <vt:lpstr>Презентация PowerPoint</vt:lpstr>
      <vt:lpstr>21 декабря 1941 г. от осколка немецкого снаряда погиб известный профессор – ботаник Е.В. Вульф – уроженец Симферополя, автор многотомной монографии «Флора Крыма», научный сотрудник Всесоюзного института растениеводства</vt:lpstr>
      <vt:lpstr>С 2009 г. в доме, принадлежавшем его семье, находится Музей истории города Симферополя</vt:lpstr>
      <vt:lpstr>Сотрудники института растениеводства умирали в годы блокады голодной смертью, но не посмели съесть ни зернышка из бесценной коллекции семян, собранной под руководством академика Н.И. Вавилова</vt:lpstr>
      <vt:lpstr>С 17 июля 1941 г. ленинградцам отпускали продукты только по карточкам. Один из первых налетов на город 7 сентября 1941 г. обернулся для них страшной катастрофой. На Бадаевских складах сгорели 3000 тонн муки, 2500 тонн сахара, множество другого продовольствия</vt:lpstr>
      <vt:lpstr>С каждым днем и месяцем стали урезаться нормы отпуска хлеба. Если в октябре 1941 г. рабочие получали 400 граммов, а служащие, иждивенцы и дети – по 200, то с конца ноября 1941 г. – 250 и 125 граммов соответственно</vt:lpstr>
      <vt:lpstr>В состав «блокадного хлеба», помимо ржаной муки, входили различные примеси – целлюлоза, лебеда, жмых, обойная пуль, выбойки из мешков, хвоя, древесная кора</vt:lpstr>
      <vt:lpstr>«Сказала негромко: — Хлеб нужен для мамы. — И ясно: Другого обмена не будет… На рынке у булочной Граммы на граммы Меняют друг с другом Голодные люди». (О.Ф. Бергольц, «Картошка», 1942 г.)</vt:lpstr>
      <vt:lpstr> «Как некую страшную небыль, Я вижу не верю глазам - Краюху блокадного хлеба, Где мУка с мукОй пополам». (Сергей Петров) </vt:lpstr>
      <vt:lpstr>Презентация PowerPoint</vt:lpstr>
      <vt:lpstr>Хлебные нормы стали повышаться с конца декабря 1941 г, когда по льду Ладожского озера провели «Дорогу жизни» - единственную ниточку, связывавшую осажденный Ленинград с Большой землей</vt:lpstr>
      <vt:lpstr>По ней в блокированный город везли продовольствие, а оттуда эвакуировали раненых, детей и больных</vt:lpstr>
      <vt:lpstr>  «Когда над Ладогой мороз трещит крутой, Поет метель про снежные просторы, То слышится в суровой песне той - Гудят, гудят полуторок моторы.  Пуржит пурга, стервятники бомбят, Дырявят лед фашистские снаряды, Но не замкнуть врагу кольцо блокады - Идут машины с хлебом в Ленинград». (В.Н. Суслов, «Баллада о ледовой трассе») </vt:lpstr>
      <vt:lpstr>Презентация PowerPoint</vt:lpstr>
      <vt:lpstr>Такие объявления были обыденным явлением в блокадном Ленинграде</vt:lpstr>
      <vt:lpstr>В Ленинграде стало не хватать не только продуктов питания, но и топлива. В январе 1942 г. морозы достигали −32,1 °C. Прекратились подача в квартиры и предприятия отопления, воды, электричества. Снег на улицах почти не убирался, высота сугробов доходила до полутора метров. Из-за нехватки энергии прекратилось трамвайное движение.                 </vt:lpstr>
      <vt:lpstr>Для растопки печей – буржуек использовали мебель, паркет, книги, старые письма и бумаги. Под бомбежкой и артобстрелами, едва держась на ногах от голода и холода, ленинградцы шли набирать воду к колонкам и прорубям</vt:lpstr>
      <vt:lpstr>Детские санки стали незаменимой вещью в осажденном городе. На них возили воду и дрова, доставляли больных и обессиленных в госпиталь, а умерших – на кладбища</vt:lpstr>
      <vt:lpstr>«А город был в дремучий убран иней. Уездные сугробы, тишина. Не отыскать в снегах трамвайных линий, Одних полозьев жалоба слышна. Скрипят, скрипят по Невскому полозья. На детских санках, узеньких, смешных, В кастрюльках воду голубую возят, Дрова и скарб, умерших и больных. Так с декабря кочуют горожане, За много верст, в степной туманной мгле, В глуши слепых, обледеневших зданий, Отыскивая угол потеплей». (О.Ф. Бергольц, «Февральский дневник», 1942 г.)</vt:lpstr>
      <vt:lpstr>«Я не дома, не города житель, не живой и не мертвый — ничей: я живу между двух перекрытий, в груде сложенных кирпичей». (О.Ф. Бергольц, «Из блокнота сорок первого года») </vt:lpstr>
      <vt:lpstr>«Что тяжелее тех минут, Когда под вьюгой одичалой Они на кладбище везут Детей, зашитых в одеяла». (О.Ф. Бергольц, «Ленинградки»)</vt:lpstr>
      <vt:lpstr>Презентация PowerPoint</vt:lpstr>
      <vt:lpstr>Презентация PowerPoint</vt:lpstr>
      <vt:lpstr>Дети – дистрофики, пораженные т.н. «ленинградской болезнью»</vt:lpstr>
      <vt:lpstr>За весь период вражеской блокады в осажденном Ленинграде умерло от голода, холода, болезней,  бомбежек и артобстрелов, по разным данным, от 600 тысяч до 1,5 млн. человек только гражданского населения</vt:lpstr>
      <vt:lpstr>17 января 1942 г. в блокадном Ленинграде скончался Арсений Иванович Маркевич – член-корреспондент Академии наук СССР, председатель Таврической ученой архивной комиссии, известный историк, архивист, краевед, археолог, искусствовед</vt:lpstr>
      <vt:lpstr>В 1942 г. в осаженном городе окончили жизненный путь физик, математик и популяризатор науки Я.И. Перельман, академик, профессор, исследователь истории Боспорского царства и античной литературы                                 С.А. Жебелев, </vt:lpstr>
      <vt:lpstr>известные художники и графики И.Я. Билибин, П.Н. Филонов, Н.А. Тырса, мастер художественной мозаики В.А. Фролов (слева направо), сотни других ученых, работников искусства, писателей, инженеров.</vt:lpstr>
      <vt:lpstr>Одним из свидетельств преступлений руководителей Третьего рейха против населения СССР и всего человечества стал на Нюрнбергском процессе скромный дневник ленинградской школьницы Тани Савичевой, написанный в годы блокады</vt:lpstr>
      <vt:lpstr>Расчеты фашистских главарей, что Ленинград не выдержит длительной блокады и сдастся, не оправдались. Город жил, боролся, трудился, назло всем трудностям и лишениям. Блокада только сильнее сплотила ленинградцев и усилила их веру в грядущую победу.</vt:lpstr>
      <vt:lpstr>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Пользователь</cp:lastModifiedBy>
  <cp:revision>110</cp:revision>
  <dcterms:created xsi:type="dcterms:W3CDTF">2025-01-22T09:03:36Z</dcterms:created>
  <dcterms:modified xsi:type="dcterms:W3CDTF">2025-01-29T07:04:16Z</dcterms:modified>
</cp:coreProperties>
</file>