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79" r:id="rId4"/>
    <p:sldId id="280" r:id="rId5"/>
    <p:sldId id="281" r:id="rId6"/>
    <p:sldId id="282" r:id="rId7"/>
    <p:sldId id="283" r:id="rId8"/>
    <p:sldId id="284" r:id="rId9"/>
    <p:sldId id="260" r:id="rId10"/>
    <p:sldId id="285" r:id="rId11"/>
    <p:sldId id="286" r:id="rId12"/>
    <p:sldId id="287" r:id="rId13"/>
    <p:sldId id="262" r:id="rId14"/>
    <p:sldId id="263" r:id="rId15"/>
    <p:sldId id="289" r:id="rId16"/>
    <p:sldId id="290" r:id="rId17"/>
    <p:sldId id="291" r:id="rId18"/>
    <p:sldId id="292" r:id="rId19"/>
    <p:sldId id="293" r:id="rId20"/>
    <p:sldId id="294" r:id="rId21"/>
    <p:sldId id="295" r:id="rId22"/>
    <p:sldId id="296" r:id="rId23"/>
    <p:sldId id="288" r:id="rId24"/>
    <p:sldId id="297" r:id="rId25"/>
    <p:sldId id="298" r:id="rId26"/>
    <p:sldId id="299" r:id="rId27"/>
    <p:sldId id="268" r:id="rId28"/>
    <p:sldId id="300" r:id="rId29"/>
    <p:sldId id="301" r:id="rId30"/>
    <p:sldId id="269" r:id="rId31"/>
    <p:sldId id="302" r:id="rId32"/>
    <p:sldId id="303" r:id="rId33"/>
    <p:sldId id="304" r:id="rId34"/>
    <p:sldId id="270" r:id="rId35"/>
    <p:sldId id="273" r:id="rId36"/>
    <p:sldId id="305" r:id="rId37"/>
    <p:sldId id="27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80728"/>
            <a:ext cx="8208912" cy="1470025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Bahnschrift Light" pitchFamily="34" charset="0"/>
                <a:cs typeface="Arial" pitchFamily="34" charset="0"/>
              </a:rPr>
              <a:t>Музей истории города Симферополя представляет выставку</a:t>
            </a:r>
            <a:br>
              <a:rPr lang="ru-RU" sz="2800" b="1" dirty="0" smtClean="0">
                <a:latin typeface="Bahnschrift Light" pitchFamily="34" charset="0"/>
                <a:cs typeface="Arial" pitchFamily="34" charset="0"/>
              </a:rPr>
            </a:br>
            <a:r>
              <a:rPr lang="ru-RU" sz="2800" b="1" dirty="0" smtClean="0">
                <a:latin typeface="Bahnschrift Light" pitchFamily="34" charset="0"/>
                <a:cs typeface="Arial" pitchFamily="34" charset="0"/>
              </a:rPr>
              <a:t> «У могилы неизвестного солдата»</a:t>
            </a:r>
            <a:endParaRPr lang="ru-RU" sz="2800" b="1" dirty="0">
              <a:latin typeface="Bahnschrift Light" pitchFamily="34" charset="0"/>
              <a:cs typeface="Arial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Декабрь 3.12. День неизвестного солдата\25-11-2024_14-59-32\cc7ff40b-9390-56dd-9f38-d27b9100b30b.jf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08919"/>
            <a:ext cx="8208912" cy="4025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73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949280"/>
            <a:ext cx="7776864" cy="608931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Перезахоронение останков Неизвестного солдата к Триумфальной </a:t>
            </a:r>
            <a:r>
              <a:rPr lang="ru-RU" sz="1800" b="1" dirty="0" smtClean="0">
                <a:latin typeface="Arial Narrow" pitchFamily="34" charset="0"/>
              </a:rPr>
              <a:t>арке</a:t>
            </a: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 </a:t>
            </a:r>
            <a:r>
              <a:rPr lang="ru-RU" sz="1800" b="1" dirty="0">
                <a:latin typeface="Arial Narrow" pitchFamily="34" charset="0"/>
              </a:rPr>
              <a:t>в Париже. 1920 г.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9218" name="Picture 2" descr="C:\Users\Пользователь\Desktop\РАБОТА Яковлева\ВЫСТАВКИ 2024\Декабрь 3.12. День неизвестного солдата\Для презентации\09) Glorification_du_Soldat_Inconnu_-_transfert_du_Cœur_de_Gambetta._Le_Char_du_Soldat_Inconnu_sous_l'Ar_P-FG-CP-007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99185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14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51520" y="5589240"/>
            <a:ext cx="8784976" cy="9689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СССР и России Вечный огонь стал местом преклонения перед бессмертным подвигом советских воинов, памятью погибших родственников, однополчан и друзей, передачи молодежи боевых традиций отцов и дедов.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0242" name="Picture 2" descr="C:\Users\Пользователь\Desktop\РАБОТА Яковлева\ВЫСТАВКИ 2024\Декабрь 3.12. День неизвестного солдата\Для презентации\10) 1688700476_kartin-papik-pro-p-kartinki-mat-u-vechnogo-ognya-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6672"/>
            <a:ext cx="4506641" cy="337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РАБОТА Яковлева\ВЫСТАВКИ 2024\Декабрь 3.12. День неизвестного солдата\Для презентации\10) artworks-000348879060-t615s0-t500x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46719"/>
            <a:ext cx="4007172" cy="400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99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Пользователь\Desktop\РАБОТА Яковлева\ВЫСТАВКИ 2024\Декабрь 3.12. День неизвестного солдата\Для презентации\11) f3848dcc-1067-54cd-84de-d82cd48988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09" y="692696"/>
            <a:ext cx="5544616" cy="306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Пользователь\Desktop\РАБОТА Яковлева\ВЫСТАВКИ 2024\Декабрь 3.12. День неизвестного солдата\Для презентации\11) scale_24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202" y="720877"/>
            <a:ext cx="3176839" cy="4162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69756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Пользователь\Desktop\РАБОТА Яковлева\ВЫСТАВКИ 2024\Декабрь 3.12. День неизвестного солдата\25-11-2024_14-59-32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4165376" cy="2956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Пользователь\Desktop\РАБОТА Яковлева\ВЫСТАВКИ 2024\Декабрь 3.12. День неизвестного солдата\Для презентации\12) Бородатый инвалид у Могилы 19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996952"/>
            <a:ext cx="4871769" cy="280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508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013176"/>
            <a:ext cx="8352928" cy="165618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1947 г. в лагере «Морской» пионерского лагеря «Артек» открыт памятник Неизвестному матросу. Он увековечил память об одном из участников Великой Отечественной войны, чье имя не установлено. Автор нового памятника, установленного в 1962 г., - скульптор А.А. </a:t>
            </a:r>
            <a:r>
              <a:rPr lang="ru-RU" sz="1800" b="1" dirty="0" err="1">
                <a:latin typeface="Arial Narrow" pitchFamily="34" charset="0"/>
              </a:rPr>
              <a:t>Емельянцев</a:t>
            </a:r>
            <a:r>
              <a:rPr lang="ru-RU" sz="1800" b="1" dirty="0">
                <a:latin typeface="Arial Narrow" pitchFamily="34" charset="0"/>
              </a:rPr>
              <a:t>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4\Декабрь 3.12. День неизвестного солдата\Для презентации\13) Первый памятник Неизвестному матросу 1947 - 196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86" y="395621"/>
            <a:ext cx="4115127" cy="309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Декабрь 3.12. День неизвестного солдата\Для презентации\13) Пионеры в Артеке, Неизвестный матрос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142" y="1899036"/>
            <a:ext cx="4773687" cy="318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5199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352928" cy="936104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Первая в Крыму Могила Неизвестного солдата открыта в Симферополе в парке имени  Ю.А. Гагарина в 1975 г, к 30-летию Великой Победы.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4\Декабрь 3.12. День неизвестного солдата\Для презентации\14) Н.К. Плаксин 19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28481"/>
            <a:ext cx="8820472" cy="386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9280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352928" cy="93610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Останки советского воина перенесли с Петровского кладбища на ул. Беспалова.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5362" name="Picture 2" descr="C:\Users\Пользователь\Desktop\РАБОТА Яковлева\ВЫСТАВКИ 2024\Декабрь 3.12. День неизвестного солдата\Для презентации\15) Митинг на Петровском кладбище перед перенесением останков Неизвестного солдата 19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4405"/>
            <a:ext cx="4415781" cy="3192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Пользователь\Desktop\РАБОТА Яковлева\ВЫСТАВКИ 2024\Декабрь 3.12. День неизвестного солдата\Для презентации\15) Перенос праха Неизвестного солдата май 197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178" y="1412776"/>
            <a:ext cx="4270249" cy="405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4631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352928" cy="936104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Памятник </a:t>
            </a:r>
            <a:r>
              <a:rPr lang="ru-RU" sz="1800" b="1" dirty="0">
                <a:latin typeface="Arial Narrow" pitchFamily="34" charset="0"/>
              </a:rPr>
              <a:t>работы крымского архитектора Е.В. Попова стоял в </a:t>
            </a:r>
            <a:r>
              <a:rPr lang="ru-RU" sz="1800" b="1" dirty="0" smtClean="0">
                <a:latin typeface="Arial Narrow" pitchFamily="34" charset="0"/>
              </a:rPr>
              <a:t>городе</a:t>
            </a: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 </a:t>
            </a:r>
            <a:r>
              <a:rPr lang="ru-RU" sz="1800" b="1" dirty="0">
                <a:latin typeface="Arial Narrow" pitchFamily="34" charset="0"/>
              </a:rPr>
              <a:t>до середины 1980-х годов.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6386" name="Picture 2" descr="C:\Users\Пользователь\Desktop\РАБОТА Яковлева\ВЫСТАВКИ 2024\Декабрь 3.12. День неизвестного солдата\Для презентации\16) Ф.М. Дунаевский - фотоальбом Южный берег Крыма 19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2243"/>
            <a:ext cx="4964592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262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733256"/>
            <a:ext cx="8352928" cy="936104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Сегодня один из его фрагментов – пилон из нержавеющей стали – находится на ул. </a:t>
            </a:r>
            <a:r>
              <a:rPr lang="ru-RU" sz="1800" b="1" dirty="0" err="1">
                <a:latin typeface="Arial Narrow" pitchFamily="34" charset="0"/>
              </a:rPr>
              <a:t>Старозенитной</a:t>
            </a:r>
            <a:r>
              <a:rPr lang="ru-RU" sz="1800" b="1" dirty="0">
                <a:latin typeface="Arial Narrow" pitchFamily="34" charset="0"/>
              </a:rPr>
              <a:t>, на территории воинского кладбища.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7410" name="Picture 2" descr="C:\Users\Пользователь\Desktop\РАБОТА Яковлева\ВЫСТАВКИ 2024\Декабрь 3.12. День неизвестного солдата\Для презентации\17) Обелиск от первого Вечного огня на воинском кладбище, Старозенитна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1610"/>
            <a:ext cx="4123851" cy="5498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5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301208"/>
            <a:ext cx="8352928" cy="15567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Вблизи его находится братская могила более 6000 военнопленных, замученных     в симферопольских концентрационных и фильтрационных лагерях. Известны фамилии лишь нескольких погребенных здесь советских воинов.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8434" name="Picture 2" descr="C:\Users\Пользователь\Desktop\РАБОТА Яковлева\ВЫСТАВКИ 2024\Декабрь 3.12. День неизвестного солдата\Для презентации\18) voennoe-kladbishhe-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8"/>
            <a:ext cx="788487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199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373216"/>
            <a:ext cx="7776864" cy="118499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День Неизвестного солдата отмечается в России 3 декабря, согласно Указу Президента РФ от 5 ноября 2014 г. Ежегодно проходят митинги, торжественные возложения, уроки мужества, встречи с ветеранами Вооруженных Сил. 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026" name="Picture 2" descr="C:\Users\Пользователь\Desktop\РАБОТА Яковлева\ВЫСТАВКИ 2024\Декабрь 3.12. День неизвестного солдата\Для презентации\01) День Неизвестного солдата в Симферопол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04664"/>
            <a:ext cx="7150851" cy="476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262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229200"/>
            <a:ext cx="8352928" cy="162880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Новый </a:t>
            </a:r>
            <a:r>
              <a:rPr lang="ru-RU" sz="1800" b="1" dirty="0">
                <a:latin typeface="Arial Narrow" pitchFamily="34" charset="0"/>
              </a:rPr>
              <a:t>монумент на Могиле Неизвестного солдата, выполненный мастерской института «</a:t>
            </a:r>
            <a:r>
              <a:rPr lang="ru-RU" sz="1800" b="1" dirty="0" err="1">
                <a:latin typeface="Arial Narrow" pitchFamily="34" charset="0"/>
              </a:rPr>
              <a:t>КрымНИИпроект</a:t>
            </a:r>
            <a:r>
              <a:rPr lang="ru-RU" sz="1800" b="1" dirty="0">
                <a:latin typeface="Arial Narrow" pitchFamily="34" charset="0"/>
              </a:rPr>
              <a:t>» под руководством Заслуженного архитектора УССР А.А. </a:t>
            </a:r>
            <a:r>
              <a:rPr lang="ru-RU" sz="1800" b="1" dirty="0" err="1">
                <a:latin typeface="Arial Narrow" pitchFamily="34" charset="0"/>
              </a:rPr>
              <a:t>Полегенького</a:t>
            </a:r>
            <a:r>
              <a:rPr lang="ru-RU" sz="1800" b="1" dirty="0">
                <a:latin typeface="Arial Narrow" pitchFamily="34" charset="0"/>
              </a:rPr>
              <a:t>, открыт 9 мая 1985 г. В состав комплекса входят </a:t>
            </a:r>
            <a:r>
              <a:rPr lang="ru-RU" sz="1800" b="1" dirty="0" smtClean="0">
                <a:latin typeface="Arial Narrow" pitchFamily="34" charset="0"/>
              </a:rPr>
              <a:t>также</a:t>
            </a: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 </a:t>
            </a:r>
            <a:r>
              <a:rPr lang="ru-RU" sz="1800" b="1" dirty="0">
                <a:latin typeface="Arial Narrow" pitchFamily="34" charset="0"/>
              </a:rPr>
              <a:t>Вечный огонь и аллея Славы.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9458" name="Picture 2" descr="C:\Users\Пользователь\Desktop\РАБОТА Яковлева\ВЫСТАВКИ 2024\Декабрь 3.12. День неизвестного солдата\Для презентации\1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9" y="836712"/>
            <a:ext cx="8361100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1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373216"/>
            <a:ext cx="8352928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2009 и 2015 годах на аллее установлены мемориальные доски с именами </a:t>
            </a:r>
            <a:r>
              <a:rPr lang="ru-RU" sz="1800" b="1" dirty="0" err="1">
                <a:latin typeface="Arial Narrow" pitchFamily="34" charset="0"/>
              </a:rPr>
              <a:t>симферопольцев</a:t>
            </a:r>
            <a:r>
              <a:rPr lang="ru-RU" sz="1800" b="1" dirty="0">
                <a:latin typeface="Arial Narrow" pitchFamily="34" charset="0"/>
              </a:rPr>
              <a:t>, удостоенных почетных званий Героя Советского Союза и Героя Российской Федерации, награжденных орденом Славы трех степеней или четырьмя медалями «За отвагу».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0482" name="Picture 2" descr="C:\Users\Пользователь\Desktop\РАБОТА Яковлева\ВЫСТАВКИ 2024\Декабрь 3.12. День неизвестного солдата\Для презентации\20) Вторая подпорная сте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32275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Пользователь\Desktop\РАБОТА Яковлева\ВЫСТАВКИ 2024\Декабрь 3.12. День неизвестного солдата\Для презентации\20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97" y="2178416"/>
            <a:ext cx="4357429" cy="290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34035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5949280"/>
            <a:ext cx="8352928" cy="7200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Аллея Славы от памятника к мосту через </a:t>
            </a:r>
            <a:r>
              <a:rPr lang="ru-RU" sz="1800" b="1" dirty="0" err="1">
                <a:latin typeface="Arial Narrow" pitchFamily="34" charset="0"/>
              </a:rPr>
              <a:t>Салгир</a:t>
            </a:r>
            <a:r>
              <a:rPr lang="ru-RU" sz="1800" b="1" dirty="0">
                <a:latin typeface="Arial Narrow" pitchFamily="34" charset="0"/>
              </a:rPr>
              <a:t>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1506" name="Picture 2" descr="C:\Users\Пользователь\Desktop\РАБОТА Яковлева\ВЫСТАВКИ 2024\Декабрь 3.12. День неизвестного солдата\Для презентации\21) Аллея от Салгир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3" y="438087"/>
            <a:ext cx="857695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274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71600" y="5301208"/>
            <a:ext cx="7416824" cy="136815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	 9 мая 1957 г. у братской могилы советских воинов в поселке Первомайском </a:t>
            </a:r>
            <a:r>
              <a:rPr lang="ru-RU" sz="1800" b="1" dirty="0" err="1">
                <a:latin typeface="Arial Narrow" pitchFamily="34" charset="0"/>
              </a:rPr>
              <a:t>Щекинского</a:t>
            </a:r>
            <a:r>
              <a:rPr lang="ru-RU" sz="1800" b="1" dirty="0">
                <a:latin typeface="Arial Narrow" pitchFamily="34" charset="0"/>
              </a:rPr>
              <a:t> района Тульской области зажжен первый в СССР Вечный огонь. На гербе населенного пункта изображен </a:t>
            </a:r>
            <a:r>
              <a:rPr lang="ru-RU" sz="1800" b="1" dirty="0" smtClean="0">
                <a:latin typeface="Arial Narrow" pitchFamily="34" charset="0"/>
              </a:rPr>
              <a:t>                 горящий </a:t>
            </a:r>
            <a:r>
              <a:rPr lang="ru-RU" sz="1800" b="1" dirty="0">
                <a:latin typeface="Arial Narrow" pitchFamily="34" charset="0"/>
              </a:rPr>
              <a:t>факел. 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2530" name="Picture 2" descr="C:\Users\Пользователь\Desktop\РАБОТА Яковлева\ВЫСТАВКИ 2024\Декабрь 3.12. День неизвестного солдата\Для презентации\22) Герб поселка Первомайск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4828"/>
            <a:ext cx="4325723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Пользователь\Desktop\РАБОТА Яковлева\ВЫСТАВКИ 2024\Декабрь 3.12. День неизвестного солдата\Для презентации\22) Памятник_в_Первомайском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34828"/>
            <a:ext cx="3507665" cy="467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723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71600" y="5877272"/>
            <a:ext cx="7416824" cy="7920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23 </a:t>
            </a:r>
            <a:r>
              <a:rPr lang="ru-RU" sz="1800" b="1" dirty="0">
                <a:latin typeface="Arial Narrow" pitchFamily="34" charset="0"/>
              </a:rPr>
              <a:t>февраля 1958 г. первый в Крыму Вечный огонь зажгли в Севастополе на оборонительной башне Малахова кургана.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3554" name="Picture 2" descr="C:\Users\Пользователь\Desktop\РАБОТА Яковлева\ВЫСТАВКИ 2024\Декабрь 3.12. День неизвестного солдата\Для презентации\23) Малахов курган зажжение Вечного огня 23 февраля 19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208912" cy="531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330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71600" y="5877272"/>
            <a:ext cx="7416824" cy="7920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1970 г. его перенесли  к обелиску Славы на Сапун-горе.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4578" name="Picture 2" descr="C:\Users\Пользователь\Desktop\РАБОТА Яковлева\ВЫСТАВКИ 2024\Декабрь 3.12. День неизвестного солдата\Для презентации\24) v-den-pobedy-na-sapun-goru-vernulsya-vechnyy-ogon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9188"/>
            <a:ext cx="8704967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2573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71600" y="5877272"/>
            <a:ext cx="7416824" cy="79208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Дважды  - в 1975 и 1985 годах – от доставленных с Сапун-горы факелов зажигали Вечный огонь в Симферополе. 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5602" name="Picture 2" descr="C:\Users\Пользователь\Desktop\РАБОТА Яковлева\ВЫСТАВКИ 2024\Декабрь 3.12. День неизвестного солдата\Для презентации\25) Зажжение Вечного огня 19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25095"/>
            <a:ext cx="8107152" cy="497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3647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5500" y="4509120"/>
            <a:ext cx="8983346" cy="108012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На организованном в 1978 г. у Могилы Неизвестного солдата Посту № 1 несли вахту лучшие школьники города. 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3314" name="Picture 2" descr="C:\Users\Пользователь\Desktop\РАБОТА Яковлева\ВЫСТАВКИ 2024\Декабрь 3.12. День неизвестного солдата\25-11-2024_14-59-32\12 Пост №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0" y="404665"/>
            <a:ext cx="382351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ользователь\Desktop\РАБОТА Яковлева\ВЫСТАВКИ 2024\Декабрь 3.12. День неизвестного солдата\25-11-2024_14-59-32\12 Смена почетного караула 1975 - 19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396" y="499918"/>
            <a:ext cx="5008450" cy="348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23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60654" y="5589240"/>
            <a:ext cx="8983346" cy="1080120"/>
          </a:xfrm>
        </p:spPr>
        <p:txBody>
          <a:bodyPr>
            <a:normAutofit fontScale="92500" lnSpcReduction="10000"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годы существования Советского Союза у памятника чтили память павших героев пионеры, а в праздничные даты собирались ветераны, возлагавшие цветы к Вечному огню и приводившие своих детей и внуков.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6626" name="Picture 2" descr="C:\Users\Пользователь\Desktop\РАБОТА Яковлева\ВЫСТАВКИ 2024\Декабрь 3.12. День неизвестного солдата\Для презентации\27) 9 мая 1975 - 1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92696"/>
            <a:ext cx="415918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Пользователь\Desktop\РАБОТА Яковлева\ВЫСТАВКИ 2024\Декабрь 3.12. День неизвестного солдата\Для презентации\27) Н.К. Плаксин Пионеры и учительница у Огня 1983 - голубой альбом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1"/>
          <a:stretch/>
        </p:blipFill>
        <p:spPr bwMode="auto">
          <a:xfrm>
            <a:off x="4716016" y="692696"/>
            <a:ext cx="4258840" cy="410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319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Пользователь\Desktop\РАБОТА Яковлева\ВЫСТАВКИ 2024\Декабрь 3.12. День неизвестного солдата\Для презентации\28) Деды кладут тюльпаны и нарциссы 1975 - 19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949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01325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373216"/>
            <a:ext cx="7776864" cy="1184995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3 декабря 1966 г. останки неизвестного участника обороны Москвы были перезахоронены к Кремлевской стене с 41 км. Ленинградского шоссе, от поселка и станции Крюково (ныне – г. Зеленограда).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050" name="Picture 2" descr="C:\Users\Пользователь\Desktop\РАБОТА Яковлева\ВЫСТАВКИ 2024\Декабрь 3.12. День неизвестного солдата\Для презентации\02) Перезахон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171628" cy="307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РАБОТА Яковлева\ВЫСТАВКИ 2024\Декабрь 3.12. День неизвестного солдата\Для презентации\0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148" y="1939020"/>
            <a:ext cx="4522862" cy="301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8015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0431" y="5517232"/>
            <a:ext cx="8158908" cy="108012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Установилась еще одна незыблемая традиция – возлагать цветы молодоженам        в день свадьбы.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14338" name="Picture 2" descr="C:\Users\Пользователь\Desktop\РАБОТА Яковлева\ВЫСТАВКИ 2024\Декабрь 3.12. День неизвестного солдата\25-11-2024_14-59-32\13 Инна Галкина (Копчук) Молодожены возлагают корзину к Вечному огню 19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785" y="404664"/>
            <a:ext cx="6734200" cy="505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6701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5373216"/>
            <a:ext cx="8751801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Митинги и торжественные возложения цветов проходят у Могилы Неизвестного солдата в Симферополе и в наши дни. Теперь все реже можно увидеть здесь ветеранов Великой Отечественной и все чаще – их детей, внуков и правнуков.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8674" name="Picture 2" descr="C:\Users\Пользователь\Desktop\РАБОТА Яковлева\ВЫСТАВКИ 2024\Декабрь 3.12. День неизвестного солдата\Для презентации\30) Ветераны у Вечного огн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48" y="234981"/>
            <a:ext cx="8539266" cy="541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244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5373216"/>
            <a:ext cx="8751801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Связующим звеном между победителями фашизма и современным поколением, актом вечной памяти героев фронта и тыла стала патриотическая акция «Бессмертный полк». Каждый год 9 мая ее участники завершают свое шествие у Вечного огня.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29698" name="Picture 2" descr="C:\Users\Пользователь\Desktop\РАБОТА Яковлева\ВЫСТАВКИ 2024\Декабрь 3.12. День неизвестного солдата\Для презентации\31) Бессмертный пол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32092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719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512" y="5229200"/>
            <a:ext cx="8751801" cy="1440160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В </a:t>
            </a:r>
            <a:r>
              <a:rPr lang="ru-RU" sz="1800" b="1" dirty="0">
                <a:latin typeface="Arial Narrow" pitchFamily="34" charset="0"/>
              </a:rPr>
              <a:t>торжественных возложениях принимают участие руководство Республики Крым и города Симферополя, члены организаций офицеров и ветеранов Вооруженных Сил, политических партий, общественных организаций, молодежных патриотических движений.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30722" name="Picture 2" descr="C:\Users\Пользователь\Desktop\РАБОТА Яковлева\ВЫСТАВКИ 2024\Декабрь 3.12. День неизвестного солдата\Для презентации\32) krym_vechnyy_ogon_simferopol_mogila_neizvestnogo_soldat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7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Пользователь\Desktop\РАБОТА Яковлева\ВЫСТАВКИ 2024\Декабрь 3.12. День неизвестного солдата\Для презентации\3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632" y="2276873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181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0431" y="5517232"/>
            <a:ext cx="8158908" cy="108012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Кроме </a:t>
            </a:r>
            <a:r>
              <a:rPr lang="ru-RU" sz="1800" b="1" dirty="0">
                <a:latin typeface="Arial Narrow" pitchFamily="34" charset="0"/>
              </a:rPr>
              <a:t>возложений цветов, у Могилы Неизвестного солдата проходят патриотические акции «Свеча Памяти», митинги, концерты,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31746" name="Picture 2" descr="C:\Users\Пользователь\Desktop\РАБОТА Яковлева\ВЫСТАВКИ 2024\Декабрь 3.12. День неизвестного солдата\Для презентации\33) Акция Свеча памяти 9 мая 20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996952"/>
            <a:ext cx="4736527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Пользователь\Desktop\РАБОТА Яковлева\ВЫСТАВКИ 2024\Декабрь 3.12. День неизвестного солдата\Для презентации\33) духовой торкест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23679"/>
            <a:ext cx="3744416" cy="249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Пользователь\Desktop\РАБОТА Яковлева\ВЫСТАВКИ 2024\Декабрь 3.12. День неизвестного солдата\Для презентации\33) Митинг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3679"/>
            <a:ext cx="3705464" cy="2472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1704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0431" y="5301208"/>
            <a:ext cx="8158908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торжественные присяги кадетов и молодых военнослужащих.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32770" name="Picture 2" descr="C:\Users\Пользователь\Desktop\РАБОТА Яковлева\ВЫСТАВКИ 2024\Декабрь 3.12. День неизвестного солдата\Для презентации\34) Присяга кадетов 2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64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1587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0431" y="5301208"/>
            <a:ext cx="8158908" cy="1296144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Вечная слава героям! 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33794" name="Picture 2" descr="C:\Users\Пользователь\Desktop\РАБОТА Яковлева\ВЫСТАВКИ 2024\Декабрь 3.12. День неизвестного солдата\Для презентации\35) Валентин Семчишин 20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7560840" cy="504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6250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520431" y="620688"/>
            <a:ext cx="8158908" cy="5976664"/>
          </a:xfrm>
        </p:spPr>
        <p:txBody>
          <a:bodyPr>
            <a:normAutofit lnSpcReduction="10000"/>
          </a:bodyPr>
          <a:lstStyle/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ctr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Над выставкой работали:</a:t>
            </a:r>
          </a:p>
          <a:p>
            <a:pPr algn="just">
              <a:spcBef>
                <a:spcPts val="0"/>
              </a:spcBef>
            </a:pPr>
            <a:endParaRPr lang="ru-RU" sz="1800" b="1" dirty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Начальник отдела по научно-просветительской работе Яковлева Т.В. </a:t>
            </a:r>
          </a:p>
          <a:p>
            <a:pPr algn="just">
              <a:spcBef>
                <a:spcPts val="0"/>
              </a:spcBef>
            </a:pPr>
            <a:endParaRPr lang="ru-RU" sz="1800" b="1" dirty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Научный сотрудник музея  Эйлер А.А.</a:t>
            </a:r>
          </a:p>
          <a:p>
            <a:pPr algn="just">
              <a:spcBef>
                <a:spcPts val="0"/>
              </a:spcBef>
            </a:pPr>
            <a:endParaRPr lang="ru-RU" sz="1800" b="1" dirty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endParaRPr lang="ru-RU" sz="1800" b="1" dirty="0" smtClean="0">
              <a:latin typeface="Arial Narrow" pitchFamily="34" charset="0"/>
            </a:endParaRPr>
          </a:p>
          <a:p>
            <a:pPr algn="just">
              <a:spcBef>
                <a:spcPts val="0"/>
              </a:spcBef>
            </a:pPr>
            <a:r>
              <a:rPr lang="ru-RU" sz="1800" b="1" dirty="0" smtClean="0">
                <a:latin typeface="Arial Narrow" pitchFamily="34" charset="0"/>
              </a:rPr>
              <a:t>Симферополь, 2024 </a:t>
            </a:r>
            <a:endParaRPr lang="ru-RU" sz="1800" b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38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589240"/>
            <a:ext cx="7776864" cy="96897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декабре 1941 г. на этом рубеже было остановлено фашистское наступление на столицу.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3074" name="Picture 2" descr="C:\Users\Пользователь\Desktop\РАБОТА Яковлева\ВЫСТАВКИ 2024\Декабрь 3.12. День неизвестного солдата\Для презентации\03) Бой за станцию Крюков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9"/>
            <a:ext cx="4464496" cy="269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РАБОТА Яковлева\ВЫСТАВКИ 2024\Декабрь 3.12. День неизвестного солдата\Для презентации\03) Крюково после освобождени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4108326" cy="267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827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949280"/>
            <a:ext cx="7776864" cy="60893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Перезахоронение праха Неизвестного солдата в Москву. 3 декабря 1966 г.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4\Декабрь 3.12. День неизвестного солдата\Для презентации\04) неизвестный-солад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974880" cy="262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РАБОТА Яковлева\ВЫСТАВКИ 2024\Декабрь 3.12. День неизвестного солдата\Для презентации\04) процессия в Александровском саду 19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08920"/>
            <a:ext cx="4276373" cy="278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683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949280"/>
            <a:ext cx="7776864" cy="60893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Тогда же у могилы зажгли Вечный огонь.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5122" name="Picture 2" descr="C:\Users\Пользователь\Desktop\РАБОТА Яковлева\ВЫСТАВКИ 2024\Декабрь 3.12. День неизвестного солдата\Для презентации\05) Брежнев зажигает Вечный огонь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289"/>
            <a:ext cx="4843118" cy="27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РАБОТА Яковлева\ВЫСТАВКИ 2024\Декабрь 3.12. День неизвестного солдата\Для презентации\05) перезахоронение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683349"/>
            <a:ext cx="4267399" cy="299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280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949280"/>
            <a:ext cx="7776864" cy="608931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8 мая 1967 г. в Москве открыт один из первых в СССР мемориалов на Могиле Неизвестного солдата.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6146" name="Picture 2" descr="C:\Users\Пользователь\Desktop\РАБОТА Яковлева\ВЫСТАВКИ 2024\Декабрь 3.12. День неизвестного солдата\Для презентации\06) Могила Неизвестного солдата у Кремлевской стен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95" y="116632"/>
            <a:ext cx="4904861" cy="29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Пользователь\Desktop\РАБОТА Яковлева\ВЫСТАВКИ 2024\Декабрь 3.12. День неизвестного солдата\Для презентации\06) Москва Могила Неизвестного солдат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995504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6378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83568" y="5949280"/>
            <a:ext cx="7776864" cy="608931"/>
          </a:xfrm>
        </p:spPr>
        <p:txBody>
          <a:bodyPr>
            <a:normAutofit fontScale="92500"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Памятник увековечил память сотен тысяч героев Великой Отечественной войны, в том числе - неизвестных бойцов, пропавших без вести и военнопленных.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7170" name="Picture 2" descr="C:\Users\Пользователь\Desktop\РАБОТА Яковлева\ВЫСТАВКИ 2024\Декабрь 3.12. День неизвестного солдата\Для презентации\07) OBepc4iF-2qmjUHMr8765F6vXpg-192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6" b="12703"/>
          <a:stretch/>
        </p:blipFill>
        <p:spPr bwMode="auto">
          <a:xfrm>
            <a:off x="217242" y="182176"/>
            <a:ext cx="3984850" cy="27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Пользователь\Desktop\РАБОТА Яковлева\ВЫСТАВКИ 2024\Декабрь 3.12. День неизвестного солдата\Для презентации\07) scale_12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2480"/>
            <a:ext cx="4000825" cy="265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Пользователь\Desktop\РАБОТА Яковлева\ВЫСТАВКИ 2024\Декабрь 3.12. День неизвестного солдата\Для презентации\07) Военнопленные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42" y="3098656"/>
            <a:ext cx="399515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Пользователь\Desktop\РАБОТА Яковлева\ВЫСТАВКИ 2024\Декабрь 3.12. День неизвестного солдата\Для презентации\07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098656"/>
            <a:ext cx="3693846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924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813752" y="5949280"/>
            <a:ext cx="7704856" cy="720080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ru-RU" sz="1800" b="1" dirty="0">
                <a:latin typeface="Arial Narrow" pitchFamily="34" charset="0"/>
              </a:rPr>
              <a:t>В ноябре 1920 г. первые в мире Могилы Неизвестного солдата в Париже и Лондоне отметили подвиг безвестных участников Первой мировой войны.</a:t>
            </a:r>
            <a:endParaRPr lang="ru-RU" sz="1800" b="1" dirty="0">
              <a:latin typeface="Arial Narrow" pitchFamily="34" charset="0"/>
            </a:endParaRPr>
          </a:p>
        </p:txBody>
      </p:sp>
      <p:pic>
        <p:nvPicPr>
          <p:cNvPr id="4098" name="Picture 2" descr="C:\Users\Пользователь\Desktop\РАБОТА Яковлева\ВЫСТАВКИ 2024\Декабрь 3.12. День неизвестного солдата\25-11-2024_14-59-32\3 Могила Неизвестного воина - Вестминстерское аббатство Лондон 19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44" y="620688"/>
            <a:ext cx="4128459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Пользователь\Desktop\РАБОТА Яковлева\ВЫСТАВКИ 2024\Декабрь 3.12. День неизвестного солдата\Для презентации\08) Первая Могила Неизвестного солдата Париж площадь Де Голл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982" y="1928707"/>
            <a:ext cx="4300786" cy="308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98182"/>
      </p:ext>
    </p:extLst>
  </p:cSld>
  <p:clrMapOvr>
    <a:masterClrMapping/>
  </p:clrMapOvr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104</TotalTime>
  <Words>724</Words>
  <Application>Microsoft Office PowerPoint</Application>
  <PresentationFormat>Экран (4:3)</PresentationFormat>
  <Paragraphs>70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Горизонт</vt:lpstr>
      <vt:lpstr>Музей истории города Симферополя представляет выставку  «У могилы неизвестного солдата»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истории города Симферополя представляет выставку  «У могилы неизвестного солдата»</dc:title>
  <dc:creator>Пользователь</dc:creator>
  <cp:lastModifiedBy>Пользователь</cp:lastModifiedBy>
  <cp:revision>52</cp:revision>
  <dcterms:created xsi:type="dcterms:W3CDTF">2024-11-26T08:19:36Z</dcterms:created>
  <dcterms:modified xsi:type="dcterms:W3CDTF">2024-12-02T11:10:51Z</dcterms:modified>
</cp:coreProperties>
</file>