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84976" cy="240369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О.П. Федотов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«Вдохновленный Крымом»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Презентация подготовлена сотрудниками Музея истории города Симферополя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9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«Ай-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Серез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После дождя»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56х88. 1980-е гг.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Пользователь\Desktop\РАБОТА Яковлева\ВЫСТАВКИ 2024\Сентябрь 20.09. Федотов Крымскотатарский музей\Картины\20240918_134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47615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1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«Грушевый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Чаир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57х74. 2009г.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Пользователь\Desktop\РАБОТА Яковлева\ВЫСТАВКИ 2024\Сентябрь 20.09. Федотов Крымскотатарский музей\Картины\20240918_134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23" y="188640"/>
            <a:ext cx="6911206" cy="54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4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Бакла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- обитель древних»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59х84. 1985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Пользователь\Desktop\РАБОТА Яковлева\ВЫСТАВКИ 2024\Сентябрь 20.09. Федотов Крымскотатарский музей\Картины\20240918_134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1983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0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877272"/>
            <a:ext cx="8075240" cy="68093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«Весенний ветер»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фанера, масло, 60х78. 1980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Пользователь\Desktop\РАБОТА Яковлева\ВЫСТАВКИ 2024\Сентябрь 20.09. Федотов Крымскотатарский музей\Картины\20240918_135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4" y="188640"/>
            <a:ext cx="7168531" cy="55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5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6093296"/>
            <a:ext cx="8075240" cy="7647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«Крымская осень»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64х70. 2000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Пользователь\Desktop\РАБОТА Яковлева\ВЫСТАВКИ 2024\Сентябрь 20.09. Федотов Крымскотатарский музей\Картины\20240918_135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120680" cy="57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3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74" y="5961037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«Сумерки. Дорога к морю»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61х86. 1992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Пользователь\Desktop\РАБОТА Яковлева\ВЫСТАВКИ 2024\Сентябрь 20.09. Федотов Крымскотатарский музей\Картины\20240918_135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0" y="233782"/>
            <a:ext cx="757563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0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«Эта древняя земля»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60х92. 1996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Пользователь\Desktop\РАБОТА Яковлева\ВЫСТАВКИ 2024\Сентябрь 20.09. Федотов Крымскотатарский музей\Картины\20240918_135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2" y="307066"/>
            <a:ext cx="8321973" cy="52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5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«Размытая дорога»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92х57. 2004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Пользователь\Desktop\РАБОТА Яковлева\ВЫСТАВКИ 2024\Сентябрь 20.09. Федотов Крымскотатарский музей\Картины\20240918_135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7367" cy="52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24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«Осень наступила»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57х97. 2007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Пользователь\Desktop\РАБОТА Яковлева\ВЫСТАВКИ 2024\Сентябрь 20.09. Федотов Крымскотатарский музей\Картины\20240918_135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3747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7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«Когда цветет кизил»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63х95. 1990-е гг.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Пользователь\Desktop\РАБОТА Яковлева\ВЫСТАВКИ 2024\Сентябрь 20.09. Федотов Крымскотатарский музей\Картины\20240918_135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3" y="260648"/>
            <a:ext cx="7888367" cy="53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8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8856984" cy="6408712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В рамках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межмузейного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сотрудничества, выставка «ВДОХНОВЛЕННЫЙ КРЫМОМ», организованная ГБУ РК «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Крымскотатарский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музей культурно-исторического наследия» и МБУК «Музей истории города Симферополь», при поддержке Министерства культуры Республики Крым, посвящается творчеству заслуженного художника Крыма О.П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. Федотова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 В экспозиции представлены более 20 живописных произведений Мастера кисти, знакомящих с неповторимыми по красоте уголками Крыма, традиционными архитектурными постройками, великолепием окружающей природы и ландшафтов.  </a:t>
            </a:r>
          </a:p>
          <a:p>
            <a:pPr indent="457200" algn="just">
              <a:spcBef>
                <a:spcPts val="0"/>
              </a:spcBef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Пейзажи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Федотова выразительны по композиции, проникнуты особым поэтическим чувством, отличаются гармоничным цветовым строем и разнообразием оттенков настроения, в них ощущается авторское восприятие окружающего мира.</a:t>
            </a:r>
          </a:p>
          <a:p>
            <a:pPr indent="457200" algn="just">
              <a:spcBef>
                <a:spcPts val="0"/>
              </a:spcBef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чем полувековой путь в искусстве О. П. Федотова посвящен уникальности Крымского полуострова.</a:t>
            </a:r>
          </a:p>
          <a:p>
            <a:pPr indent="457200" algn="just">
              <a:spcBef>
                <a:spcPts val="0"/>
              </a:spcBef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Художник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создал свой целостный мир, сохранив при этом ощущение реальности при непосредственном контакте с природой, где конкретные отдельные природные мотивы соединены с творческой фантазией.</a:t>
            </a:r>
          </a:p>
          <a:p>
            <a:pPr indent="457200" algn="just">
              <a:spcBef>
                <a:spcPts val="0"/>
              </a:spcBef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Пейзажи Федотова выразительны по композиции, отличаются гармоничным цветовым строем и разнообразием оттенков настроения,  в них ощущается авторское восприятие окружающего мира.</a:t>
            </a:r>
          </a:p>
          <a:p>
            <a:pPr indent="457200" algn="just">
              <a:spcBef>
                <a:spcPts val="0"/>
              </a:spcBef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Представленные живописные полотна художника из фондов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Крымскотатарского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музея культурно-исторического наследия, познакомят с широким спектром его разносторонней деятельности.</a:t>
            </a:r>
          </a:p>
          <a:p>
            <a:pPr algn="just"/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«Майские грозы»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89х98. 2003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Пользователь\Desktop\РАБОТА Яковлева\ВЫСТАВКИ 2024\Сентябрь 20.09. Федотов Крымскотатарский музей\Картины\20240918_13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32656"/>
            <a:ext cx="854558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3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«Вечер в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Каралезской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долине»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60х100. 1993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Пользователь\Desktop\РАБОТА Яковлева\ВЫСТАВКИ 2024\Сентябрь 20.09. Федотов Крымскотатарский музей\Картины\20240918_135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216544" cy="48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21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Сюреньские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скалы»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61х107. 2000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Пользователь\Desktop\РАБОТА Яковлева\ВЫСТАВКИ 2024\Сентябрь 20.09. Федотов Крымскотатарский музей\Картины\20240918_135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2185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41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«Осенний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чаир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Коккозы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58х74. 1990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Пользователь\Desktop\РАБОТА Яковлева\ВЫСТАВКИ 2024\Сентябрь 20.09. Федотов Крымскотатарский музей\Картины\20240918_135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6632"/>
            <a:ext cx="7715101" cy="54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5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«Скалы над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Бельбеком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62х94. 2001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Пользователь\Desktop\РАБОТА Яковлева\ВЫСТАВКИ 2024\Сентябрь 20.09. Федотов Крымскотатарский музей\Картины\20240918_135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11013"/>
            <a:ext cx="8111703" cy="52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8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8507288" cy="5577483"/>
          </a:xfrm>
        </p:spPr>
        <p:txBody>
          <a:bodyPr>
            <a:normAutofit/>
          </a:bodyPr>
          <a:lstStyle/>
          <a:p>
            <a:pPr algn="just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Над презентацией работали: 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Яковлева Т.В. 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Симферополь, 2024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6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733256"/>
            <a:ext cx="7139136" cy="46491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Открытие выставки 20.09.2024 г.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АБОТА Яковлева\ВЫСТАВКИ 2024\Сентябрь 20.09. Федотов Крымскотатарский музей\фото\DSC06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" y="260648"/>
            <a:ext cx="5016500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РАБОТА Яковлева\ВЫСТАВКИ 2024\Сентябрь 20.09. Федотов Крымскотатарский музей\фото\DSC06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10" y="2820988"/>
            <a:ext cx="5016500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4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«Лето на Баксане»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58х86. 2009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Пользователь\Desktop\РАБОТА Яковлева\ВЫСТАВКИ 2024\Сентябрь 20.09. Федотов Крымскотатарский музей\Картины\20240918_134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249"/>
            <a:ext cx="7056784" cy="504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«Долина Сухой речки»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64х81. 2010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льзователь\Desktop\РАБОТА Яковлева\ВЫСТАВКИ 2024\Сентябрь 20.09. Федотов Крымскотатарский музей\Картины\20240918_134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84" y="116632"/>
            <a:ext cx="7030244" cy="55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7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«Гора Бойки. Вечерние тени»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75х104. 2002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Пользователь\Desktop\РАБОТА Яковлева\ВЫСТАВКИ 2024\Сентябрь 20.09. Федотов Крымскотатарский музей\Картины\20240918_134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475"/>
            <a:ext cx="7272808" cy="52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1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«После жатвы»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68х85. 1970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ользователь\Desktop\РАБОТА Яковлева\ВЫСТАВКИ 2024\Сентябрь 20.09. Федотов Крымскотатарский музей\Картины\20240918_13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727875" cy="54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2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788546"/>
            <a:ext cx="8075240" cy="76966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«Янтарный лес»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73х85. 1976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Пользователь\Desktop\РАБОТА Яковлева\ВЫСТАВКИ 2024\Сентябрь 20.09. Федотов Крымскотатарский музей\Картины\20240918_134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934"/>
            <a:ext cx="6362841" cy="55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0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8075240" cy="8969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«Эхо палеолита»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Холст, масло, 73х86. 2001 г.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Пользователь\Desktop\РАБОТА Яковлева\ВЫСТАВКИ 2024\Сентябрь 20.09. Федотов Крымскотатарский музей\Картины\20240918_134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376719" cy="55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39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509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О.П. Федотов  «Вдохновленный Крымом»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О.П. Федотов  «Вдохновленный Крымом»</dc:title>
  <dc:creator>Пользователь</dc:creator>
  <cp:lastModifiedBy>Пользователь</cp:lastModifiedBy>
  <cp:revision>29</cp:revision>
  <dcterms:created xsi:type="dcterms:W3CDTF">2024-09-18T10:59:08Z</dcterms:created>
  <dcterms:modified xsi:type="dcterms:W3CDTF">2024-09-23T06:29:38Z</dcterms:modified>
</cp:coreProperties>
</file>