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69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78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8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536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24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652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41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88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1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5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8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4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6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4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5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7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1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C23934-8FA5-4995-BF29-9145DA99C44C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0FF62D-9B39-4879-8189-AE9B99CE3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91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00674-9491-469A-B35D-6975375AC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319" y="668741"/>
            <a:ext cx="10768084" cy="276026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Музей истории города Симферополя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«Творчество. Любовь. Вдохновение»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89794F-5C4D-49E4-9AE9-7824D07D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работ симферопольского художника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Копаенко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Ивана Павловича.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Приурочена ко Дню семьи, любви и верности.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будет работать до 5 августа 2024 года.</a:t>
            </a:r>
          </a:p>
        </p:txBody>
      </p:sp>
    </p:spTree>
    <p:extLst>
      <p:ext uri="{BB962C8B-B14F-4D97-AF65-F5344CB8AC3E}">
        <p14:creationId xmlns:p14="http://schemas.microsoft.com/office/powerpoint/2010/main" val="306317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8A0D50-4B4C-4F07-9D6F-68574997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4817" y="3009896"/>
            <a:ext cx="3822462" cy="83820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«Монастырская гора»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46х46 см., 2008 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3E95C-9A74-40B9-86C1-B3AFDD2EB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02" y="164550"/>
            <a:ext cx="6643215" cy="65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9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8A0D50-4B4C-4F07-9D6F-68574997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49725" y="3009894"/>
            <a:ext cx="3822462" cy="83820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 брода. Весна»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70х50 см., 1997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6A74BA-2EF0-4BF0-84D9-FA125FA00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20" y="307476"/>
            <a:ext cx="4370127" cy="6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5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8A0D50-4B4C-4F07-9D6F-68574997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87586" y="2900717"/>
            <a:ext cx="3822462" cy="83820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«Морской пейзаж»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60х80 см., 2003 г.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4563F4-1C31-480C-B665-7718CFA46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2" y="481082"/>
            <a:ext cx="7836514" cy="58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3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8A0D50-4B4C-4F07-9D6F-68574997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0959" y="3009899"/>
            <a:ext cx="3822462" cy="83820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 лужайке двора. Маки»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104х62 см., 2005 г.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9F8534-C095-4EBD-A8DC-01F0E9F96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31" y="290015"/>
            <a:ext cx="3528812" cy="62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4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8A0D50-4B4C-4F07-9D6F-68574997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4236" y="5779470"/>
            <a:ext cx="3822462" cy="83820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«Рыбацкое утро»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42х80 см., 1968 г.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C186EB-056B-4631-A857-8E8D89B0E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20" y="240329"/>
            <a:ext cx="10121028" cy="532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61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8A0D50-4B4C-4F07-9D6F-68574997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7246" y="3009899"/>
            <a:ext cx="3822462" cy="83820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«Бессмертники и кисти»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х.акв.лак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50х45 см., 1978 г.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4B0C9A-AE78-4197-81E2-1FE82A2C7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35" y="202441"/>
            <a:ext cx="5825391" cy="62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29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8A0D50-4B4C-4F07-9D6F-68574997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84769" y="6019799"/>
            <a:ext cx="3822462" cy="83820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«Гортензия»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80х105 см., 2005 г.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04A649-B692-4EED-ABDE-A69AF5CF9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63" y="309057"/>
            <a:ext cx="7290606" cy="556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04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8A0D50-4B4C-4F07-9D6F-68574997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84769" y="6019799"/>
            <a:ext cx="3822462" cy="83820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«Горный пейзаж»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60х80 см., 2003 г.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76D938-9F13-476B-B3D8-635FDC91E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96" y="323688"/>
            <a:ext cx="7371207" cy="54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0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8A0D50-4B4C-4F07-9D6F-68574997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7105" y="402609"/>
            <a:ext cx="9239534" cy="5697940"/>
          </a:xfrm>
        </p:spPr>
        <p:txBody>
          <a:bodyPr>
            <a:normAutofit/>
          </a:bodyPr>
          <a:lstStyle/>
          <a:p>
            <a:pPr algn="just"/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презентацией работали:</a:t>
            </a:r>
          </a:p>
          <a:p>
            <a:pPr algn="just"/>
            <a:endParaRPr lang="ru-RU" sz="20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по научно-просветительской работе Яковлева Т.В.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Симферополь, 2024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7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39B0C5-F789-491A-A685-8D104F32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06" y="95534"/>
            <a:ext cx="11655188" cy="6762466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Копаенко</a:t>
            </a: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Иван Павлович родился 9 ноября 1934г. в селе Перво-Константиновке </a:t>
            </a:r>
            <a:r>
              <a:rPr lang="ru-RU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Чаплынского</a:t>
            </a: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Одесской области. На этой земле остались следы многих войн, Великая Отечественная была детством его поколения. Первая бомба, упавшая на село, тяжело ранила его, в самом начале войны семья лишилась отца, трое детей терпели нужду и невзгоды. Эти трудные годы во многом определили будущее творчество художника: суровость, чистоту, философичность и поэтичность его работ.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1957 г. окончил Симферопольское художественное училище, в 1964 году - Московский полиграфический институт.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1966 году стал кандидатом, а в 1968 году – членом Союза художников СССР. С 1982 по 1990 гг. являлся председателем Художественного Совета по приему живописных и графических работ. С 1982 по 1990 возглавлял секцию графики Союза художников Крыма. С 1982 по 1990 гг. был членом правления Союза художников Крыма.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включен в творческие группы Союза художников СССР для поездок по стране с целью создания работ для Всесоюзных выставок акварели. Таких поездок было пять: I-я – Кольское Заполярье, 1973 г., II-я – Урал-Башкирия, 1974 г., III-я Сенеж – Международная творческая группа на тему «Космос», 1976 г., IV-я – по </a:t>
            </a:r>
            <a:r>
              <a:rPr lang="ru-RU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Бресткой</a:t>
            </a: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области, 1985 г, V-я – Эстония, </a:t>
            </a:r>
            <a:r>
              <a:rPr lang="ru-RU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Кохла</a:t>
            </a: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Ярве</a:t>
            </a: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1986 г.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период с 1962 по 2017 гг. принял участие в более 100 выставках всех уровней. Был участником всех Всесоюзных выставок акварели. Провел 12 персональных выставок. В 2015 г. участвовал в Международной художественной выставке «Победа», проходившей в Центральный доме художника, Москва.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находятся в Симферопольском художественном музее, Севастопольском художественном музее имени М.П. </a:t>
            </a:r>
            <a:r>
              <a:rPr lang="ru-RU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Крошицкого</a:t>
            </a: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Феодосийской картинной галереи имени И.К. Айвазовского. Также произведения </a:t>
            </a:r>
            <a:r>
              <a:rPr lang="ru-RU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Копаенко</a:t>
            </a: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И.П. находятся в частных собраниях европейских стран, Крыма, Украины, России, бывших республик СССР.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2000 году присвоено звание Заслуженный деятель искусств Крыма, в 2006 году – Заслуженный художник Украины.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2015 г. награжден золотой медалью Союза художников России и памятной медалью Василия Шукшина.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г. присвоено звание (первому в Крыму) - заслуженный художник России.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Павлович </a:t>
            </a:r>
            <a:r>
              <a:rPr lang="ru-RU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Копаенко</a:t>
            </a: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занимает достойное место в современном искусстве Крыма.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51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8A0D50-4B4C-4F07-9D6F-68574997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0058" y="5036024"/>
            <a:ext cx="5216857" cy="103192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выставки 5 июля 2024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92AE9A-8F07-4F41-A479-3A951F51B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5" y="365078"/>
            <a:ext cx="5130762" cy="38520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083F59-73F9-4C1B-800F-1191D7CEB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99" y="2220139"/>
            <a:ext cx="5642453" cy="42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8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8A0D50-4B4C-4F07-9D6F-68574997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0303" y="5961420"/>
            <a:ext cx="5216857" cy="63613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выставки 5 июля 2024 года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8C56DB-554C-427D-BF25-E89DC583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354842"/>
            <a:ext cx="3590783" cy="47877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53D76D-E40E-4B0B-90B3-C400A06D4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08" y="915726"/>
            <a:ext cx="3590784" cy="47877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3C9145-4494-49E4-9F2D-E7FD1BA20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71" y="354843"/>
            <a:ext cx="3590784" cy="47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8A0D50-4B4C-4F07-9D6F-68574997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0303" y="5961420"/>
            <a:ext cx="5216857" cy="6361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Витрины с фотографиями и достижениями членов семьи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Копаенко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6563FE-C482-444F-9373-927B58A1A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260444"/>
            <a:ext cx="5932227" cy="44491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49ED6-53C3-42EC-9036-FE371E3DF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29" y="1385249"/>
            <a:ext cx="5932226" cy="44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8A0D50-4B4C-4F07-9D6F-68574997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7212" y="2705290"/>
            <a:ext cx="3937097" cy="144742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Портреты членов семьи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Копаенко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фотография художника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AFCADF-3BC1-49B5-B015-4B4D0110C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34" y="180833"/>
            <a:ext cx="4872251" cy="64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8A0D50-4B4C-4F07-9D6F-68574997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47463" y="3009899"/>
            <a:ext cx="3822462" cy="83820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«Поморье»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84х91 см., 2007 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1CBAAA-8B87-4698-8C73-EE3FDF626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0" y="320943"/>
            <a:ext cx="6805683" cy="621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9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8A0D50-4B4C-4F07-9D6F-68574997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0879" y="3009898"/>
            <a:ext cx="3822462" cy="83820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«Закат на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Тарханкуте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б/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60х70 см., 2007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E92E72-B4F8-4915-A685-7C516A4D6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7" y="280937"/>
            <a:ext cx="7332682" cy="62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7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8A0D50-4B4C-4F07-9D6F-68574997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1246" y="5753171"/>
            <a:ext cx="3822462" cy="83820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«Виноград Лидия»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43Х78 см., 2005 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138500-7654-48A8-B673-0780BB521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18" y="266628"/>
            <a:ext cx="9362364" cy="538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9102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</TotalTime>
  <Words>632</Words>
  <Application>Microsoft Office PowerPoint</Application>
  <PresentationFormat>Широкоэкранный</PresentationFormat>
  <Paragraphs>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Сектор</vt:lpstr>
      <vt:lpstr>Музей истории города Симферополя   «Творчество. Любовь. Вдохновение»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истории города Симферополя   «Творчество. Любовь. Вдохновение»</dc:title>
  <dc:creator>Татьяна Яковлева</dc:creator>
  <cp:lastModifiedBy>Татьяна Яковлева</cp:lastModifiedBy>
  <cp:revision>16</cp:revision>
  <dcterms:created xsi:type="dcterms:W3CDTF">2024-07-08T12:31:59Z</dcterms:created>
  <dcterms:modified xsi:type="dcterms:W3CDTF">2024-07-10T05:36:56Z</dcterms:modified>
</cp:coreProperties>
</file>