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01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851648" cy="25614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100 лет 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Республике Ингушетия.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Город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Магас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3429000"/>
            <a:ext cx="7854696" cy="2088232"/>
          </a:xfrm>
        </p:spPr>
        <p:txBody>
          <a:bodyPr>
            <a:normAutofit/>
          </a:bodyPr>
          <a:lstStyle/>
          <a:p>
            <a:pPr algn="ctr"/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рамках ежегодного музейного проекта «Города России»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Музей истории города Симферополя представляет презентацию </a:t>
            </a: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 Дню России </a:t>
            </a:r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686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229200"/>
            <a:ext cx="8363272" cy="1440159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первых веков нашей эры на Кавказе жили аланы –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ираноязычные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кочевые племена сарматского происхождения, предки современных осетин, чеченцев, ингушей и кабардинцев. Художник П.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Гайге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изобразил ожесточенную схватку аланов с гуннами. Во время Великого переселения народов эти племена проникли даже в Галлию и Северную Африку</a:t>
            </a:r>
          </a:p>
        </p:txBody>
      </p:sp>
      <p:pic>
        <p:nvPicPr>
          <p:cNvPr id="8194" name="Picture 2" descr="C:\Users\Пользователь\Desktop\РАБОТА Яковлева\ВЫСТАВКИ 2024\Июнь 11.06 Ингушетия\Ингушетия Магас\9) П. Гайге Битва с гунн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7632848" cy="498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323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860032" y="2272638"/>
            <a:ext cx="4097890" cy="223224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аланах и их походах в далекие земли (Крым, Нижний Дунай, Малую Азию, Персию) свидетельствуют византийские и китайские хроники,  грузинские и армянские манускрипты и сказания.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русских летописях они упоминаются как «ясы»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79" y="188638"/>
            <a:ext cx="3456384" cy="640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127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229200"/>
            <a:ext cx="8280920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раннем средневековье племена аланов боролись с Византийской империей, Арабским халифатом и Хазарским каганатом. Они установили торговые связи с государствами Востока и Русью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Пользователь\Desktop\РАБОТА Яковлева\ВЫСТАВКИ 2024\Июнь 11.06 Ингушетия\Ингушетия Магас\11) Аланы конн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6" y="620688"/>
            <a:ext cx="42244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РАБОТА Яковлева\ВЫСТАВКИ 2024\Июнь 11.06 Ингушетия\Ингушетия Магас\11) Алан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440" y="1664804"/>
            <a:ext cx="4125513" cy="31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946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229200"/>
            <a:ext cx="8280920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конце IХ века возникло Аланское царство, существовавшее до разгрома  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1230-х годах Золотой Ордой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Пользователь\Desktop\РАБОТА Яковлева\ВЫСТАВКИ 2024\Июнь 11.06 Ингушетия\Ингушетия Магас\12) Аланское царство 10 - 12 век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7215"/>
            <a:ext cx="6407835" cy="512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993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229200"/>
            <a:ext cx="8280920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Арабские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ученые и  путешественники IХ - ХI веков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Абуль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-Хасан Али ибн аль-Хусейн аль-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Масуди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 Ибн Руста и Абу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Убайд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Абдуллах ибн Абдул-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Азиз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аль-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Бакри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упоминали о столице аланского государства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Расположение этого города сегодня вызывает много споров и версий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Пользователь\Desktop\РАБОТА Яковлева\ВЫСТАВКИ 2024\Июнь 11.06 Ингушетия\Ингушетия Магас\13) Абуль-Хасан Али ибн аль-Хусейн аль-Масу́ди путешественн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6632"/>
            <a:ext cx="2808312" cy="496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ьзователь\Desktop\РАБОТА Яковлева\ВЫСТАВКИ 2024\Июнь 11.06 Ингушетия\Ингушетия Магас\13) Аль Бакр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43966"/>
            <a:ext cx="4082235" cy="362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196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229200"/>
            <a:ext cx="8280920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1395 г. аланы поддержали ордынского хана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Тохтамыша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в его борьбе против Тимура (Тамерлана), но потерпели поражение в битве на Тереке. Кровавый завоеватель опустошил и сжег их страну, истребил большинство жителей. Уцелевшие аланы бежали в горы и смешались с другими кавказскими народами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Пользователь\Desktop\РАБОТА Яковлева\ВЫСТАВКИ 2024\Июнь 11.06 Ингушетия\Ингушетия Магас\14) M-Win21-Timur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822" y="2060848"/>
            <a:ext cx="406123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РАБОТА Яковлева\ВЫСТАВКИ 2024\Июнь 11.06 Ингушетия\Ингушетия Магас\14) scale_1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959225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849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805264"/>
            <a:ext cx="8280920" cy="86409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Держава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Тамерлана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Пользователь\Desktop\РАБОТА Яковлева\ВЫСТАВКИ 2024\Июнь 11.06 Ингушетия\Ингушетия Магас\15) imgpreview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16961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697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229200"/>
            <a:ext cx="8280920" cy="1440160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XIII - XVII веках аланы и сменившие их народы создавали уникальные строения – родовые башни, использовавшиеся как сторожевые и оборонительные сооружения и жилье. В Ингушетии сохранились сотни построек подобного типа, имеющих важное архитектурное, историческое, археологическое и искусствоведческое значение. Одни из самых известных башен находятся в аулах Эрзи 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Таргим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Пользователь\Desktop\РАБОТА Яковлева\ВЫСТАВКИ 2024\Июнь 11.06 Ингушетия\Ингушетия Магас\16) Аул Тарги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9" y="476672"/>
            <a:ext cx="3902075" cy="26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ьзователь\Desktop\РАБОТА Яковлева\ВЫСТАВКИ 2024\Июнь 11.06 Ингушетия\Ингушетия Магас\16) Боевые башни аула Эрз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143803" cy="27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423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292080" y="2564904"/>
            <a:ext cx="3672408" cy="216024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Вооружение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позднесредневекового воина. Найдено в начале 1920-х годов    </a:t>
            </a: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склепе у селения Верхний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Одзик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Пользователь\Desktop\РАБОТА Яковлева\ВЫСТАВКИ 2024\Июнь 11.06 Ингушетия\Ингушетия Магас\17) Вооружение средневекового ингушского воина. Найдено в склепе селения Оздиг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63" y="404664"/>
            <a:ext cx="4271776" cy="604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92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229200"/>
            <a:ext cx="8280920" cy="1440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Возвращение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предков ингушей с гор на равнины началось почти сразу же после ухода Тамерлана с Кавказа. Постепенно, под влиянием соседних народов, складывались их язык, обряды, традиции материальной и духовной культуры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Пользователь\Desktop\РАБОТА Яковлева\ВЫСТАВКИ 2024\Июнь 11.06 Ингушетия\Ингушетия Магас\18) Ингуш 19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587" y="538276"/>
            <a:ext cx="3536192" cy="442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Пользователь\Desktop\РАБОТА Яковлева\ВЫСТАВКИ 2024\Июнь 11.06 Ингушетия\Ингушетия Магас\18) Л.Е. Дмитриев - Кавказский Ингушка 1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30025"/>
            <a:ext cx="2952328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583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83568" y="5301208"/>
            <a:ext cx="8363272" cy="1184995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Республика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Ингушетия – субъект Российской Федерации в составе Северо-Кавказского федерального округа. Самый малый по площади (3123 км2) регион России, без учета городов федерального значения. Государственные языки – русский, ингушский</a:t>
            </a:r>
          </a:p>
        </p:txBody>
      </p:sp>
      <p:pic>
        <p:nvPicPr>
          <p:cNvPr id="1026" name="Picture 2" descr="C:\Users\Пользователь\Desktop\РАБОТА Яковлева\ВЫСТАВКИ 2024\Июнь 11.06 Ингушетия\Ингушетия Магас\1) Герб Ингушет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" y="476672"/>
            <a:ext cx="3024336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РАБОТА Яковлева\ВЫСТАВКИ 2024\Июнь 11.06 Ингушетия\Ингушетия Магас\1) Республика Ингушет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84784"/>
            <a:ext cx="223929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РАБОТА Яковлева\ВЫСТАВКИ 2024\Июнь 11.06 Ингушетия\Ингушетия Магас\1) Флаг Ингушет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733" y="1076334"/>
            <a:ext cx="3206215" cy="213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102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517232"/>
            <a:ext cx="8280920" cy="115212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Процесс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переселения ингушей в долины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Сунжи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 Терека усилился в конце XVIII века. В это же время часть этого народа приняла присягу на верность Российской империи и перешла в российское подданство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Пользователь\Desktop\РАБОТА Яковлева\ВЫСТАВКИ 2024\Июнь 11.06 Ингушетия\Ингушетия Магас\19) 55805_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t="3609" r="7272"/>
          <a:stretch/>
        </p:blipFill>
        <p:spPr bwMode="auto">
          <a:xfrm>
            <a:off x="1115616" y="210782"/>
            <a:ext cx="6927198" cy="51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079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517232"/>
            <a:ext cx="8280920" cy="115212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Полное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присоединение ингушских земель произошло после подавления Назрановского восстания 1858 г. и окончания Кавказской войны. Представители народа участвовали в ней как на стороне русских войск, так и имама Шамиля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льзователь\Desktop\РАБОТА Яковлева\ВЫСТАВКИ 2024\Июнь 11.06 Ингушетия\Ингушетия Магас\20) 54858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1627"/>
            <a:ext cx="417195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Пользователь\Desktop\РАБОТА Яковлева\ВЫСТАВКИ 2024\Июнь 11.06 Ингушетия\Ингушетия Магас\20) Ф.А. Жиль Крепость Назрань 18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86" y="2276872"/>
            <a:ext cx="422720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850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80529" y="5157192"/>
            <a:ext cx="8280920" cy="115212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1860 г. земли нынешней Ингушетии вошли в состав Терской области со столицей во Владикавказе. После введения на ее территории в 1888 г. военно-казачьего управления, образован Сунженский казачий отдел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Пользователь\Desktop\РАБОТА Яковлева\ВЫСТАВКИ 2024\Июнь 11.06 Ингушетия\Ингушетия Магас\21) Ингушский_округ Терской области_на_карте_Кавказского_края_(1869_г.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2" y="836712"/>
            <a:ext cx="3640330" cy="364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РАБОТА Яковлева\ВЫСТАВКИ 2024\Июнь 11.06 Ингушетия\Ингушетия Магас\2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993" y="1234719"/>
            <a:ext cx="4596875" cy="2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34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80529" y="5157192"/>
            <a:ext cx="8280920" cy="115212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1914 – 1917 годах ингуши приняли активное участие в событиях Первой мировой войны и Великой Русской революции в составе Кавказской туземной конной («Дикой») дивизии. Памятник этому подразделению установлен                  в г. Назрани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Пользователь\Desktop\РАБОТА Яковлева\ВЫСТАВКИ 2024\Июнь 11.06 Ингушетия\Ингушетия Магас\22) Karachay_Soldi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16" y="476671"/>
            <a:ext cx="3988688" cy="329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Пользователь\Desktop\РАБОТА Яковлева\ВЫСТАВКИ 2024\Июнь 11.06 Ингушетия\Ингушетия Магас\22) Memorial_of_memory_and_glory_in_Nazran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147" y="1844824"/>
            <a:ext cx="440393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20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80529" y="5517232"/>
            <a:ext cx="8280920" cy="100811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марте 1920 г, после установления на Северном Кавказе власти Советов, возник Ингушский округ. С ноября 1920 г. он вошел в состав Горской АССР. После ее ликвидации в 1924 г. возникла Ингушская автономная область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Пользователь\Desktop\РАБОТА Яковлева\ВЫСТАВКИ 2024\Июнь 11.06 Ингушетия\Ингушетия Магас\23) HpbUKFf6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4981467" cy="253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Пользователь\Desktop\РАБОТА Яковлева\ВЫСТАВКИ 2024\Июнь 11.06 Ингушетия\Ингушетия Магас\23) Горская АСС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40" y="347780"/>
            <a:ext cx="4248472" cy="221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390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148064" y="2636912"/>
            <a:ext cx="3829409" cy="252028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Постановлением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ВЦИК СССР от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    15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января 1934 г. образовывалась Чечено-Ингушская автономная область со столицей в г. Грозном. В декабре 1936 г. ее преобразовали в автономную республику в составе РСФСР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Пользователь\Desktop\РАБОТА Яковлева\ВЫСТАВКИ 2024\Июнь 11.06 Ингушетия\Ингушетия Магас\2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3"/>
            <a:ext cx="3886946" cy="592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348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301208"/>
            <a:ext cx="8784976" cy="155679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На фронтах Великой Отечественной войны сражалось более 6000 офицеров и солдат — ингушей. За время войны погибло около 2000 из них. 27 ингушей были представлены к званию Героя Советского Союза. В республике был сформирован 255-й отдельный чечено-ингушский кавалерийский полк, сражавшийся в составе 51-й армии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Пользователь\Desktop\РАБОТА Яковлева\ВЫСТАВКИ 2024\Июнь 11.06 Ингушетия\Ингушетия Магас\423abf1338a75e181e155ee3c90ac2a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69547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3374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80529" y="4941168"/>
            <a:ext cx="8280920" cy="15841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Указ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Президиума Верховного Совета СССР от 23 февраля 1944 г. ликвидировал Чечено-Ингушскую АССР. Как чеченский, так и ингушский народ были необоснованно обвинены в сотрудничестве с немецко-фашистскими захватчиками и насильственно переселены в Казахстан и Киргизию. Национальную автономию кавказских народов и все их прежние права восстановил только Указ от  9 января 1957 г. 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Пользователь\Desktop\РАБОТА Яковлева\ВЫСТАВКИ 2024\Июнь 11.06 Ингушетия\Ингушетия Магас\25) deportaciya-checheno-ingushskogo-naroda-img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151" y="1700808"/>
            <a:ext cx="4183015" cy="298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Пользователь\Desktop\РАБОТА Яковлева\ВЫСТАВКИ 2024\Июнь 11.06 Ингушетия\Ингушетия Магас\25) SCOs9tqiYvE-768x5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84" y="404664"/>
            <a:ext cx="416252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814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480529" y="4941168"/>
            <a:ext cx="8280920" cy="15841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Совместная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автономная республика существовала до распада СССР и прихода к власти в Чечне Д.М. Дудаева – президента, провозгласившего себя независимым от Российской Федерации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Пользователь\Desktop\РАБОТА Яковлева\ВЫСТАВКИ 2024\Июнь 11.06 Ингушетия\Ингушетия Магас\26) checheno-ingushskaya-19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9" y="378986"/>
            <a:ext cx="4176464" cy="4764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Пользователь\Desktop\РАБОТА Яковлева\ВЫСТАВКИ 2024\Июнь 11.06 Ингушетия\Ингушетия Магас\26) Djokhar_Doudaïe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28305"/>
            <a:ext cx="3585937" cy="441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637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5364088" y="1952836"/>
            <a:ext cx="3613385" cy="327636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Первым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Президентом независимой Ингушетии после провозглашения ее независимости стал Герой Советского Союза, участник Афганской войны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Р.С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Аушев. Столицей республики объявлялся город Назрань. На основе постановления Правительства РФ от 19 июня 1994 г., Ингушетия стала первой 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России зоной экономического благоприятствования (свободной экономической зоной)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Пользователь\Desktop\РАБОТА Яковлева\ВЫСТАВКИ 2024\Июнь 11.06 Ингушетия\Ингушетия Магас\27) Аушев Руслан Султанович 19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5"/>
            <a:ext cx="4392488" cy="618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80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83568" y="5373216"/>
            <a:ext cx="8363272" cy="1296144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Декретом ВЦИК 7 ноября 1924 года Горская АССР была ликвидирована, в связи с чем была образована Ингушская АО в составе РСФСР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Ингушетия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– это и самый молодой регион Российской Федерации. Республика образована 4 июня 1992 г. в соответствии с Законом Президента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РФ</a:t>
            </a:r>
          </a:p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Б.Н. Ельцина</a:t>
            </a:r>
          </a:p>
        </p:txBody>
      </p:sp>
      <p:pic>
        <p:nvPicPr>
          <p:cNvPr id="1026" name="Picture 2" descr="C:\Users\Пользователь\Desktop\РАБОТА Яковлева\ВЫСТАВКИ 2024\Июнь 11.06 Ингушетия\Ингушетия Магас\2) Конститу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83880"/>
            <a:ext cx="7200800" cy="48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9817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4941168"/>
            <a:ext cx="8640959" cy="158417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Занимая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пост Главы Республики, Руслан Аушев задумался о переносе столицы в новый город. Указ о ее строительстве он подписал 28 декабря 1995 г.   3 апреля 1997 г. Парламент Республики Ингушетия принимает постановление «Об утверждении названия столицы Республики Ингушетия -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Пользователь\Desktop\РАБОТА Яковлева\ВЫСТАВКИ 2024\Июнь 11.06 Ингушетия\Ингушетия Магас\28) Аушев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982"/>
            <a:ext cx="3240360" cy="458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Пользователь\Desktop\РАБОТА Яковлева\ВЫСТАВКИ 2024\Июнь 11.06 Ингушетия\Ингушетия Магас\28) Начало строительства Магаса 1990-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965" y="1196752"/>
            <a:ext cx="4890179" cy="317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215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229200"/>
            <a:ext cx="8640959" cy="12961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Название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за самой молодой столицей субъекта Российской Федерации окончательно закрепил Федеральный Закон, принятый Государственной Думой          8 декабря 2000 г. и одобренный Советом Федерации 20 декабря 2000 г. 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Пользователь\Desktop\РАБОТА Яковлева\ВЫСТАВКИ 2024\Июнь 11.06 Ингушетия\Ингушетия Магас\29) Госдума 2000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88100"/>
            <a:ext cx="4075897" cy="305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C:\Users\Пользователь\Desktop\РАБОТА Яковлева\ВЫСТАВКИ 2024\Июнь 11.06 Ингушетия\Ингушетия Магас\29) Совет Федерации 2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92028"/>
            <a:ext cx="4384388" cy="270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1083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512168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названии города -  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» - слово 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» означает «солнце», а в привязке со слогом «га»/«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го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» («круг», «диск») — «мага»/«маго» означает «круг солнца, диск солнца». Буква «с» в конце слова — ингушское окончание географических названий, возникшее из слова 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» — «земля, место». Таким образом, слово «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» можно объяснить как «земля, место солнца», а если это название города — «город солнца»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C:\Users\Пользователь\Desktop\РАБОТА Яковлева\ВЫСТАВКИ 2024\Июнь 11.06 Ингушетия\Ингушетия Магас\30) Флаг город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2" y="836712"/>
            <a:ext cx="3524574" cy="23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Пользователь\Desktop\РАБОТА Яковлева\ВЫСТАВКИ 2024\Июнь 11.06 Ингушетия\Ингушетия Магас\30) Цен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739" y="2190397"/>
            <a:ext cx="5210403" cy="2344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51216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2012 – 2015 гг. администрацию города, ставшего с конца 2000 года столицей республики, возглавляет Д.А.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Мальсагов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С 2021 г. ей руководит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У.Б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Аушев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C:\Users\Пользователь\Desktop\РАБОТА Яковлева\ВЫСТАВКИ 2024\Июнь 11.06 Ингушетия\Ингушетия Магас\31) Горадминистраци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6136"/>
            <a:ext cx="3289450" cy="246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Пользователь\Desktop\РАБОТА Яковлева\ВЫСТАВКИ 2024\Июнь 11.06 Ингушетия\Ингушетия Магас\31) Дауд Азиевич Мальсагов глава Магаса 2012 - 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28" y="1700808"/>
            <a:ext cx="2956738" cy="22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Пользователь\Desktop\РАБОТА Яковлева\ВЫСТАВКИ 2024\Июнь 11.06 Ингушетия\Ингушетия Магас\31) Усман Баширович Аушев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966" y="2402829"/>
            <a:ext cx="2411760" cy="303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58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8448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настоящее время население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– более 18 500 человек (ингушей, русских, аварцев и других). Основные отрасли промышленности – пищевая, швейная, мебельная, текстильная, производство строительных материалов.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городе открыты Ингушский государственный университет, Ингушский музей, есть много офисных и торговых центров, жилых массивов и скверов. Аэропорт расположен в 30 км. от города, а железнодорожная станция Назрань – в 8 км.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 descr="C:\Users\Пользователь\Desktop\РАБОТА Яковлева\ВЫСТАВКИ 2024\Июнь 11.06 Ингушетия\Ингушетия Магас\32) Въезд в Мага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3914563" cy="267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Пользователь\Desktop\РАБОТА Яковлева\ВЫСТАВКИ 2024\Июнь 11.06 Ингушетия\Ингушетия Магас\32) Панорам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814" y="2564904"/>
            <a:ext cx="5209820" cy="21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2081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8448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Одни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из самых красивых улиц города – аллеи Республики и Матери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России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Пользователь\Desktop\РАБОТА Яковлева\ВЫСТАВКИ 2024\Июнь 11.06 Ингушетия\Ингушетия Магас\33) Аллея Республики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1409"/>
            <a:ext cx="4103556" cy="307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Пользователь\Desktop\РАБОТА Яковлева\ВЫСТАВКИ 2024\Июнь 11.06 Ингушетия\Ингушетия Магас\33) Аллея_Матери_России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628812" cy="385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22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8448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располагаются Дворец президента Ингушетии и Дом правительства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4" name="Picture 2" descr="C:\Users\Пользователь\Desktop\РАБОТА Яковлева\ВЫСТАВКИ 2024\Июнь 11.06 Ингушетия\Ингушетия Магас\34) Дворец Президента Ингушети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5" y="387155"/>
            <a:ext cx="4242727" cy="318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Пользователь\Desktop\РАБОТА Яковлева\ВЫСТАВКИ 2024\Июнь 11.06 Ингушетия\Ингушетия Магас\34) Дом правительства Ингушети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32" y="2204864"/>
            <a:ext cx="445914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016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8448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После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отставки Р.С. Аушева пост главы Республики занимал М.М.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Зязиков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имя которого носит центральный проспект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Пользователь\Desktop\РАБОТА Яковлева\ВЫСТАВКИ 2024\Июнь 11.06 Ингушетия\Ингушетия Магас\35) Мурат Магометович Зязик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6" y="464935"/>
            <a:ext cx="2863040" cy="42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Пользователь\Desktop\РАБОТА Яковлева\ВЫСТАВКИ 2024\Июнь 11.06 Ингушетия\Ингушетия Магас\35) Проспект Идриса Зязиков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645" y="1052736"/>
            <a:ext cx="5328592" cy="355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4563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8448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октября 2008 г. по июнь 2019 г. президентом (с января 2011 г. – Главой)  Республики Ингушетия был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Юнус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-Бек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Евкуров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Сегодня пост Главы занимает Махмуд-Али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Калиматов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Пользователь\Desktop\РАБОТА Яковлева\ВЫСТАВКИ 2024\Июнь 11.06 Ингушетия\Ингушетия Магас\36) Махмуд-Али Макшарипович Калимат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6420"/>
            <a:ext cx="3209382" cy="48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Пользователь\Desktop\РАБОТА Яковлева\ВЫСТАВКИ 2024\Июнь 11.06 Ингушетия\Ингушетия Магас\36) Юнус-Бек Евкур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12" y="260648"/>
            <a:ext cx="3234614" cy="48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44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8448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Среди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известных ингушей, представляющих гордость нации, - этнограф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                      Ч.Э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Ахриев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в конце XIX века впервые поднявший вопрос об этногенезе народа и его традициях; просветитель и языковед З.К.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Мальсагов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разработавший в 1921 г. проект алфавита на основе латиницы и написавший, первые буквари; писатель, поэт и драматург И.М.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Базоркин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автор романа «Из тьмы веков»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Пользователь\Desktop\РАБОТА Яковлева\ВЫСТАВКИ 2024\Июнь 11.06 Ингушетия\Ингушетия Магас\37) Заурбек Курасович Мальсаго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987" y="1189504"/>
            <a:ext cx="257085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Пользователь\Desktop\РАБОТА Яковлева\ВЫСТАВКИ 2024\Июнь 11.06 Ингушетия\Ингушетия Магас\37) Идрис Муртузович Базоркин писатель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458" y="1405528"/>
            <a:ext cx="295338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C:\Users\Пользователь\Desktop\РАБОТА Яковлева\ВЫСТАВКИ 2024\Июнь 11.06 Ингушетия\Ингушетия Магас\37) Чах Эльмурзиевич Ахриев.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48679"/>
            <a:ext cx="2884418" cy="396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37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683568" y="5373216"/>
            <a:ext cx="8363272" cy="111298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Ингушетии – самый высокий в России прирост рождаемости (на 2009 г. –       532 тыс. человек) и самый низкий процент русского населения по отношению к прочим жителям – 1,2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%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4\Июнь 11.06 Ингушетия\Ингушетия Магас\3) Аушев и дети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405784" cy="29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РАБОТА Яковлева\ВЫСТАВКИ 2024\Июнь 11.06 Ингушетия\Ингушетия Магас\3) Новорожденный ингуш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31"/>
          <a:stretch/>
        </p:blipFill>
        <p:spPr bwMode="auto">
          <a:xfrm>
            <a:off x="4499991" y="2420888"/>
            <a:ext cx="4446439" cy="232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46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013176"/>
            <a:ext cx="8640959" cy="184482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Ингушетию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прославили также легендарные олимпийские чемпионы – штангист И.М.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Арсамаков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боксер первой тяжелой весовой категории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Р.Р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Чахкиев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дзюдоист Х.М.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Халмурзаев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борец греко-римского стиля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М.Г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Евлоев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Пользователь\Desktop\РАБОТА Яковлева\ВЫСТАВКИ 2024\Июнь 11.06 Ингушетия\Ингушетия Магас\38) Исраим Магомедгиреевич Арсамаков штангист золотой чемпион Сеула 19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9" y="424892"/>
            <a:ext cx="2452590" cy="32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Пользователь\Desktop\РАБОТА Яковлева\ВЫСТАВКИ 2024\Июнь 11.06 Ингушетия\Ингушетия Магас\38) Муса Гиланиевич Евлоев греко-римская борьба Токио 2021 золо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45" y="2826224"/>
            <a:ext cx="311074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Пользователь\Desktop\РАБОТА Яковлева\ВЫСТАВКИ 2024\Июнь 11.06 Ингушетия\Ингушетия Магас\38) Рахим Русланович Чахкиев золото Пекин бокс первая тяжелая весовая категор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2" y="324355"/>
            <a:ext cx="3004796" cy="208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Пользователь\Desktop\РАБОТА Яковлева\ВЫСТАВКИ 2024\Июнь 11.06 Ингушетия\Ингушетия Магас\38) Хасан Магомедович Халмурзаев дзюдоист золото Рио 2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4892"/>
            <a:ext cx="2371050" cy="29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5876" y="3662227"/>
            <a:ext cx="2056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И.М.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Арсамаков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065242" y="4770440"/>
            <a:ext cx="11721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М.Г.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Евлоев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36746" y="3356992"/>
            <a:ext cx="19299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Х.М.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Халмурзаев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69520" y="2369108"/>
            <a:ext cx="188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Arial" pitchFamily="34" charset="0"/>
                <a:cs typeface="Arial" pitchFamily="34" charset="0"/>
              </a:rPr>
              <a:t>Р.Р.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Чахкиев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9873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661248"/>
            <a:ext cx="8640959" cy="119675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Песенные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музыкальные и танцевальные традиции Кавказа пропагандируют многочисленные фольклорные коллективы, в первую очередь, - Государственный ансамбль народного танца «Ингушетия»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C:\Users\Пользователь\Desktop\РАБОТА Яковлева\ВЫСТАВКИ 2024\Июнь 11.06 Ингушетия\Ингушетия Магас\39) 1645452540_23-klublady-ru-p-obraz-natsionalnie-kostyumi-ingushei-foto-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9" y="476672"/>
            <a:ext cx="4248473" cy="2770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C:\Users\Пользователь\Desktop\РАБОТА Яковлева\ВЫСТАВКИ 2024\Июнь 11.06 Ингушетия\Ингушетия Магас\39) Государственный ансамбль народного танца Ингушет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4888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661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229200"/>
            <a:ext cx="8640959" cy="1628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2013 г. в центре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возведена Башня Согласия – сооружение в виде ингушской родовой башни высотой около 100 м. Она задумывалась как символ, объединяющий весь ингушский народ, отражающий его многовековую историю и самобытную культуру. На рельефах памятника изображены события из истории племен аланов, Кавказской и Великой Отечественной войн, депортации и другие. На первом этаже башни размещен этнографический музей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C:\Users\Пользователь\Desktop\РАБОТА Яковлева\ВЫСТАВКИ 2024\Июнь 11.06 Ингушетия\Ингушетия Магас\40) Башня Соглас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0978"/>
            <a:ext cx="7200800" cy="479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29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229200"/>
            <a:ext cx="8640959" cy="1628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видовой площадки строения, известного среди горожан как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Магас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Тауэр, открывается широкая панорама столицы Ингушетии и ее окрестностей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C:\Users\Пользователь\Desktop\РАБОТА Яковлева\ВЫСТАВКИ 2024\Июнь 11.06 Ингушетия\Ингушетия Магас\41) Магас с высоты Башни Соглас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4792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654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229200"/>
            <a:ext cx="8640959" cy="1628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Въезд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 город оформляет комплекс Аланские ворота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6" name="Picture 2" descr="C:\Users\Пользователь\Desktop\РАБОТА Яковлева\ВЫСТАВКИ 2024\Июнь 11.06 Ингушетия\Ингушетия Магас\42) Аланские ворогт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0657"/>
            <a:ext cx="7967424" cy="5191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5071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5229200"/>
            <a:ext cx="8640959" cy="1628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Республика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Ингушетия всегда ждет гостей с истинно кавказским гостеприимством</a:t>
            </a: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C:\Users\Пользователь\Desktop\РАБОТА Яковлева\ВЫСТАВКИ 2024\Июнь 11.06 Ингушетия\Ингушетия Магас\43) 282381-120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1415"/>
            <a:ext cx="324036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C:\Users\Пользователь\Desktop\РАБОТА Яковлева\ВЫСТАВКИ 2024\Июнь 11.06 Ингушетия\Ингушетия Магас\43) 1591021263-2jp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00"/>
            <a:ext cx="468339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352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251520" y="476672"/>
            <a:ext cx="8640959" cy="638132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r>
              <a:rPr lang="ru-RU" sz="1800" b="1" u="sng" dirty="0" smtClean="0">
                <a:latin typeface="Arial" pitchFamily="34" charset="0"/>
                <a:cs typeface="Arial" pitchFamily="34" charset="0"/>
              </a:rPr>
              <a:t>Над презентацией работали:</a:t>
            </a: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u="sng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u="sng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Начальник отдела по научно-просветительской работе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Яковлева Т.В.</a:t>
            </a: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Научный сотрудник музея </a:t>
            </a: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Эйлер А.А.</a:t>
            </a: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endParaRPr lang="ru-RU" sz="18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0"/>
              </a:spcBef>
              <a:tabLst>
                <a:tab pos="442913" algn="l"/>
              </a:tabLst>
            </a:pPr>
            <a:r>
              <a:rPr lang="ru-RU" sz="1800" b="1" dirty="0" smtClean="0">
                <a:latin typeface="Arial" pitchFamily="34" charset="0"/>
                <a:cs typeface="Arial" pitchFamily="34" charset="0"/>
              </a:rPr>
              <a:t>Симферополь, 2024</a:t>
            </a:r>
            <a:endParaRPr lang="ru-RU" sz="1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Июнь 11.06 Ингушетия\Ингушетия Магас\10) А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283" y="-17957376"/>
            <a:ext cx="299265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45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373216"/>
            <a:ext cx="8363272" cy="111298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сравнительно небольшой территории туристы могут осмотреть неповторимые памятники природы – горы Казбек и Столовую,</a:t>
            </a:r>
          </a:p>
        </p:txBody>
      </p:sp>
      <p:pic>
        <p:nvPicPr>
          <p:cNvPr id="3074" name="Picture 2" descr="C:\Users\Пользователь\Desktop\РАБОТА Яковлева\ВЫСТАВКИ 2024\Июнь 11.06 Ингушетия\Ингушетия Магас\4) Гора Столов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442" y="3215773"/>
            <a:ext cx="2880320" cy="192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БОТА Яковлева\ВЫСТАВКИ 2024\Июнь 11.06 Ингушетия\Ингушетия Магас\4) Горы Ингушет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22283"/>
            <a:ext cx="3096344" cy="206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РАБОТА Яковлева\ВЫСТАВКИ 2024\Июнь 11.06 Ингушетия\Ингушетия Магас\4) Казбе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0" y="477948"/>
            <a:ext cx="280831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34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373216"/>
            <a:ext cx="8363272" cy="1112987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err="1" smtClean="0">
                <a:latin typeface="Arial" pitchFamily="34" charset="0"/>
                <a:cs typeface="Arial" pitchFamily="34" charset="0"/>
              </a:rPr>
              <a:t>Ассинское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ущелье,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Фуртоугский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водопад, реку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Сунжу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 другие</a:t>
            </a:r>
          </a:p>
        </p:txBody>
      </p:sp>
      <p:pic>
        <p:nvPicPr>
          <p:cNvPr id="4098" name="Picture 2" descr="C:\Users\Пользователь\Desktop\РАБОТА Яковлева\ВЫСТАВКИ 2024\Июнь 11.06 Ингушетия\Ингушетия Магас\5) Ассинское ущель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2437"/>
            <a:ext cx="3379920" cy="225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РАБОТА Яковлева\ВЫСТАВКИ 2024\Июнь 11.06 Ингушетия\Ингушетия Магас\5) Сунж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115291"/>
            <a:ext cx="2520280" cy="31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РАБОТА Яковлева\ВЫСТАВКИ 2024\Июнь 11.06 Ингушетия\Ингушетия Магас\5) Фуртоугский водопа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667" y="1340767"/>
            <a:ext cx="2274342" cy="34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8427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544615"/>
            <a:ext cx="8363272" cy="94158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Территория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Республики Ингушетия была заселена людьми еще в каменном веке – в эпоху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мустье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Пользователь\Desktop\РАБОТА Яковлева\ВЫСТАВКИ 2024\Июнь 11.06 Ингушетия\Ингушетия Магас\6) Mousterian_in_Ingushet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8104"/>
            <a:ext cx="7992888" cy="532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579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544615"/>
            <a:ext cx="8363272" cy="94158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XIV – VI веках до н.э. здесь распространялась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кобанская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культура, использовавшая различные изделия из бронзы. Экспонаты Национального музея Республики Северная Осетия – Алания (г. Владикавказ)</a:t>
            </a:r>
          </a:p>
        </p:txBody>
      </p:sp>
      <p:pic>
        <p:nvPicPr>
          <p:cNvPr id="6146" name="Picture 2" descr="C:\Users\Пользователь\Desktop\РАБОТА Яковлева\ВЫСТАВКИ 2024\Июнь 11.06 Ингушетия\Ингушетия Магас\7) Бронзовые изделия кобанской культуры 14 - 6 века до н.э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064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57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2"/>
          </p:nvPr>
        </p:nvSpPr>
        <p:spPr>
          <a:xfrm>
            <a:off x="395536" y="5373216"/>
            <a:ext cx="8363272" cy="1296143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tabLst>
                <a:tab pos="442913" algn="l"/>
              </a:tabLst>
            </a:pP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Во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второй половине I тысячелетия до н.э.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кобанские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племена создали мощное государство. По античным источникам оно известно как Царство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Малх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или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Махелония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, а по грузинским – как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Дзурдзукетия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. Царство было разгромлено          в начале II века до н.э.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селевкидским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царем Антиохом III</a:t>
            </a:r>
          </a:p>
        </p:txBody>
      </p:sp>
      <p:pic>
        <p:nvPicPr>
          <p:cNvPr id="7170" name="Picture 2" descr="C:\Users\Пользователь\Desktop\РАБОТА Яковлева\ВЫСТАВКИ 2024\Июнь 11.06 Ингушетия\Ингушетия Магас\8) Дзурдзуркет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33" y="332656"/>
            <a:ext cx="7272808" cy="475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6026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245</TotalTime>
  <Words>1582</Words>
  <Application>Microsoft Office PowerPoint</Application>
  <PresentationFormat>Экран (4:3)</PresentationFormat>
  <Paragraphs>102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Поток</vt:lpstr>
      <vt:lpstr>100 лет  Республике Ингушетия.  Город Магас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 Ингушетия  Город Магас</dc:title>
  <dc:creator>Пользователь</dc:creator>
  <cp:lastModifiedBy>Пользователь</cp:lastModifiedBy>
  <cp:revision>52</cp:revision>
  <dcterms:created xsi:type="dcterms:W3CDTF">2024-06-06T06:51:43Z</dcterms:created>
  <dcterms:modified xsi:type="dcterms:W3CDTF">2024-06-14T05:53:29Z</dcterms:modified>
</cp:coreProperties>
</file>