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132856"/>
            <a:ext cx="8229600" cy="151216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«Мы в душах строим храм»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22325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Выставка работ В.Д.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Задириенко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Пользователь\Desktop\РАБОТА Яковлева\Вензель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59" y="404664"/>
            <a:ext cx="1562100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8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36х53 см., 2013 г. </a:t>
            </a:r>
          </a:p>
        </p:txBody>
      </p:sp>
      <p:pic>
        <p:nvPicPr>
          <p:cNvPr id="7170" name="Picture 2" descr="C:\Users\Пользователь\Desktop\РАБОТА Яковлева\ВЫСТАВКИ 2024\Июнь 02.06 Задириенко\Фото работ\20240528_143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4948"/>
            <a:ext cx="783316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3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«Храм св. Николая»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35х52 см. Евпатория, 2012 г. </a:t>
            </a:r>
          </a:p>
        </p:txBody>
      </p:sp>
      <p:pic>
        <p:nvPicPr>
          <p:cNvPr id="8194" name="Picture 2" descr="C:\Users\Пользователь\Desktop\РАБОТА Яковлева\ВЫСТАВКИ 2024\Июнь 02.06 Задириенко\Фото работ\20240528_143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121"/>
            <a:ext cx="84017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961470" y="522920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«Лунная дорожка»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28х53 см., 2016 г. </a:t>
            </a:r>
          </a:p>
        </p:txBody>
      </p:sp>
      <p:pic>
        <p:nvPicPr>
          <p:cNvPr id="9218" name="Picture 2" descr="C:\Users\Пользователь\Desktop\РАБОТА Яковлева\ВЫСТАВКИ 2024\Июнь 02.06 Задириенко\Фото работ\20240528_143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1" y="548680"/>
            <a:ext cx="8534722" cy="4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2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749280" y="2865504"/>
            <a:ext cx="3394720" cy="1427592"/>
          </a:xfrm>
        </p:spPr>
        <p:txBody>
          <a:bodyPr>
            <a:normAutofit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«Костел»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54х40 см.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Вильнюс, 2013 г. </a:t>
            </a:r>
          </a:p>
        </p:txBody>
      </p:sp>
      <p:pic>
        <p:nvPicPr>
          <p:cNvPr id="10242" name="Picture 2" descr="C:\Users\Пользователь\Desktop\РАБОТА Яковлева\ВЫСТАВКИ 2024\Июнь 02.06 Задириенко\Фото работ\20240528_143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1" y="260648"/>
            <a:ext cx="4680520" cy="62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3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961470" y="522920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Седневский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мотив»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см.техника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бумага, 36х63 см., 2016 г. </a:t>
            </a:r>
          </a:p>
        </p:txBody>
      </p:sp>
      <p:pic>
        <p:nvPicPr>
          <p:cNvPr id="11266" name="Picture 2" descr="C:\Users\Пользователь\Desktop\РАБОТА Яковлева\ВЫСТАВКИ 2024\Июнь 02.06 Задириенко\Фото работ\20240528_14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36089" cy="47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4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661248"/>
            <a:ext cx="7211144" cy="108012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 храму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см.техника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бумага, 75х57 см. 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Седнев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2017 г. </a:t>
            </a:r>
          </a:p>
        </p:txBody>
      </p:sp>
      <p:pic>
        <p:nvPicPr>
          <p:cNvPr id="12290" name="Picture 2" descr="C:\Users\Пользователь\Desktop\РАБОТА Яковлева\ВЫСТАВКИ 2024\Июнь 02.06 Задириенко\Фото работ\20240528_143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537"/>
            <a:ext cx="6984776" cy="557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6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661248"/>
            <a:ext cx="7211144" cy="108012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36х53 см.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Ростовская область, 2013 г. </a:t>
            </a:r>
          </a:p>
        </p:txBody>
      </p:sp>
      <p:pic>
        <p:nvPicPr>
          <p:cNvPr id="13314" name="Picture 2" descr="C:\Users\Пользователь\Desktop\РАБОТА Яковлева\ВЫСТАВКИ 2024\Июнь 02.06 Задириенко\Фото работ\20240528_143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85981" cy="54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88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661248"/>
            <a:ext cx="7211144" cy="108012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37х49 см.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Иркутск, 2010 г.</a:t>
            </a:r>
          </a:p>
        </p:txBody>
      </p:sp>
      <p:pic>
        <p:nvPicPr>
          <p:cNvPr id="14338" name="Picture 2" descr="C:\Users\Пользователь\Desktop\РАБОТА Яковлева\ВЫСТАВКИ 2024\Июнь 02.06 Задириенко\Фото работ\20240528_143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9627"/>
            <a:ext cx="7344816" cy="54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31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661248"/>
            <a:ext cx="7211144" cy="108012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«Храм св. Николая»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35х45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Евпатория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2013 г. </a:t>
            </a:r>
          </a:p>
        </p:txBody>
      </p:sp>
      <p:pic>
        <p:nvPicPr>
          <p:cNvPr id="15362" name="Picture 2" descr="C:\Users\Пользователь\Desktop\РАБОТА Яковлева\ВЫСТАВКИ 2024\Июнь 02.06 Задириенко\Фото работ\20240528_143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379927" cy="56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7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850672"/>
            <a:ext cx="7211144" cy="8906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«Мечеть»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35х45 см. Евпатория, 2013 г.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Пользователь\Desktop\РАБОТА Яковлева\ВЫСТАВКИ 2024\Июнь 02.06 Задириенко\Фото работ\20240528_143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9" y="188640"/>
            <a:ext cx="7416823" cy="55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1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Виктор Данилович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Задириенко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родился в Геническе Херсонской области 16 апреля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1945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года.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Когда Вите было 1 год, его семья переезжает в Крым.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1952 год пошел в школу, которую окончил в 1963 году. С четвертого по восьмой класс учился в детской Художественной школе г. Симферополя.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 1963 по 1968 годы обучался в Крымском художественном училище им. Н.С. Самокиша, которое окончил с отличием.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 1968 по 1973 годы проходил учебу на графическом отделении Харьковского художественного промышленного института.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 1976 года начинается творческий путь художника.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 1973 по 2019 годы работал преподавателем специальных предметов в Крымском художественном училище им. Н.С. Самокиша.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1990 году Виктор Данилович был принят в Союз художников Украины.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1997 и 2004 годах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Задириенко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награжден почетными грамотами Президиума Верховного Совета Автономной Республики Крым.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 2005 по 2009 годы Виктор Данилович был председателем Симферопольского отделения Крымской организации Национального союза художников Украины.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2006 году художнику присвоено почетное звание «Заслуженный художник Автономной Республики Крым».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2007 году награжден знаком отличия Министерства культуры Украины «За многолетний плодотворный труд в области культуры».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2012 году ему присвоено почетное звание «Заслуженный художник Украины».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2017 году Виктор Данилович награжден медалью 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За доблестный труд».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Умер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Задириенко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В.Д. 30 августа 2021 года. При жизни у художника было 8 персональных выставок и две посмертные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выставки.Работы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Виктора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Задириенко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пользовались неизменным успехом на выставках, находятся в частных коллекциях и галереях Франции, Германии, Греции, Израиля и других стран.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41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06003" y="5805264"/>
            <a:ext cx="7211144" cy="8906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«Вечер»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34х48 см., 2018 г.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Июнь 02.06 Задириенко\Фото работ\20240528_143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76672"/>
            <a:ext cx="7623969" cy="51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64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27403" y="5697533"/>
            <a:ext cx="7211144" cy="104675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«Храм св. Елены и Константина»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«Городские мотивы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белила, маркер, 41х55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2011 г.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Июнь 02.06 Задириенко\Фото работ\20240528_143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7"/>
            <a:ext cx="7344816" cy="54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5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06003" y="5949280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«Городские мотивы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белила, маркер, 41х55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Симферополь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2011 г. </a:t>
            </a:r>
          </a:p>
        </p:txBody>
      </p:sp>
      <p:pic>
        <p:nvPicPr>
          <p:cNvPr id="3074" name="Picture 2" descr="C:\Users\Пользователь\Desktop\РАБОТА Яковлева\ВЫСТАВКИ 2024\Июнь 02.06 Задириенко\Фото работ\20240528_143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80" y="376483"/>
            <a:ext cx="757290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17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«Херсонес»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35х50 см., 2010 г. </a:t>
            </a:r>
          </a:p>
        </p:txBody>
      </p:sp>
      <p:pic>
        <p:nvPicPr>
          <p:cNvPr id="4098" name="Picture 2" descr="C:\Users\Пользователь\Desktop\РАБОТА Яковлева\ВЫСТАВКИ 2024\Июнь 02.06 Задириенко\Фото работ\20240528_143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7" y="404664"/>
            <a:ext cx="7811219" cy="51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6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«Храм св. Петра и Павла»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«Городские мотивы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белила, маркер, 41х55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2011 г. </a:t>
            </a:r>
          </a:p>
        </p:txBody>
      </p:sp>
      <p:pic>
        <p:nvPicPr>
          <p:cNvPr id="5122" name="Picture 2" descr="C:\Users\Пользователь\Desktop\РАБОТА Яковлева\ВЫСТАВКИ 2024\Июнь 02.06 Задириенко\Фото работ\20240528_143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1"/>
            <a:ext cx="7560840" cy="55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9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«Свято-Троицкий храм»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36х50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см. Симферополь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2010 г. </a:t>
            </a:r>
          </a:p>
        </p:txBody>
      </p:sp>
      <p:pic>
        <p:nvPicPr>
          <p:cNvPr id="6146" name="Picture 2" descr="C:\Users\Пользователь\Desktop\РАБОТА Яковлева\ВЫСТАВКИ 2024\Июнь 02.06 Задириенко\Фото работ\20240528_143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76864" cy="54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7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«Закарпатский мотив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35х52 см., 2014 г. </a:t>
            </a:r>
          </a:p>
        </p:txBody>
      </p:sp>
      <p:pic>
        <p:nvPicPr>
          <p:cNvPr id="7170" name="Picture 2" descr="C:\Users\Пользователь\Desktop\РАБОТА Яковлева\ВЫСТАВКИ 2024\Июнь 02.06 Задириенко\Фото работ\20240528_1437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8" y="404664"/>
            <a:ext cx="8121926" cy="53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662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«Закарпатский мотив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40х49 см., 2014 г. </a:t>
            </a:r>
          </a:p>
        </p:txBody>
      </p:sp>
      <p:pic>
        <p:nvPicPr>
          <p:cNvPr id="8194" name="Picture 2" descr="C:\Users\Пользователь\Desktop\РАБОТА Яковлева\ВЫСТАВКИ 2024\Июнь 02.06 Задириенко\Фото работ\20240528_143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31795" cy="55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73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724128" y="2970953"/>
            <a:ext cx="3178696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Седневский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мотив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см.техника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бумага, 40х30 см., 2014 г. </a:t>
            </a:r>
          </a:p>
        </p:txBody>
      </p:sp>
      <p:pic>
        <p:nvPicPr>
          <p:cNvPr id="9218" name="Picture 2" descr="C:\Users\Пользователь\Desktop\РАБОТА Яковлева\ВЫСТАВКИ 2024\Июнь 02.06 Задириенко\Фото работ\20240528_143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04664"/>
            <a:ext cx="4598331" cy="60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65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2970953"/>
            <a:ext cx="3322712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«Костел. Вильнюс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карандаш, 42х30 см., 1971 г. </a:t>
            </a:r>
          </a:p>
        </p:txBody>
      </p:sp>
      <p:pic>
        <p:nvPicPr>
          <p:cNvPr id="10242" name="Picture 2" descr="C:\Users\Пользователь\Desktop\РАБОТА Яковлева\ВЫСТАВКИ 2024\Июнь 02.06 Задириенко\Фото работ\20240528_143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3144"/>
            <a:ext cx="428771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07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87624" y="5589240"/>
            <a:ext cx="7211144" cy="896963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ользователь\Desktop\РАБОТА Яковлева\ВЫСТАВКИ 2024\Июнь 02.06 Задириенко\Фото работ\20240530_112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2394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РАБОТА Яковлева\ВЫСТАВКИ 2024\Июнь 02.06 Задириенко\Фото работ\20240530_112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6177781" cy="28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0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«Закарпатский мотив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35х52 см., 2014 г. </a:t>
            </a:r>
          </a:p>
        </p:txBody>
      </p:sp>
      <p:pic>
        <p:nvPicPr>
          <p:cNvPr id="11266" name="Picture 2" descr="C:\Users\Пользователь\Desktop\РАБОТА Яковлева\ВЫСТАВКИ 2024\Июнь 02.06 Задириенко\Фото работ\20240528_143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8495"/>
            <a:ext cx="6624736" cy="53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98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«Снежок идёт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картон, масло, 38 х 46 см., 1993 г.</a:t>
            </a:r>
          </a:p>
        </p:txBody>
      </p:sp>
      <p:pic>
        <p:nvPicPr>
          <p:cNvPr id="12291" name="Picture 3" descr="C:\Users\Пользователь\Desktop\РАБОТА Яковлева\ВЫСТАВКИ 2024\Июнь 02.06 Задириенко\Фото работ\20240528_143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793533" cy="56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15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«Церковь и колокольня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Федора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Стратилата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1360 – 1361гг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картон, масло, 35 х 48 см., 1993 г.</a:t>
            </a:r>
          </a:p>
        </p:txBody>
      </p:sp>
      <p:pic>
        <p:nvPicPr>
          <p:cNvPr id="13315" name="Picture 3" descr="C:\Users\Пользователь\Desktop\РАБОТА Яковлева\ВЫСТАВКИ 2024\Июнь 02.06 Задириенко\Фото работ\20240528_143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0648"/>
            <a:ext cx="759644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464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«Селение в Карпатах»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картон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масло, 50 х 69 см., 1976 г.</a:t>
            </a:r>
          </a:p>
        </p:txBody>
      </p:sp>
      <p:pic>
        <p:nvPicPr>
          <p:cNvPr id="15362" name="Picture 2" descr="C:\Users\Пользователь\Desktop\РАБОТА Яковлева\ВЫСТАВКИ 2024\Июнь 02.06 Задириенко\Фото работ\20240528_143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6" y="332656"/>
            <a:ext cx="7260307" cy="525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70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2970953"/>
            <a:ext cx="3322712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«Старый Вильнюс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маркер, 55х42 см., 2012 г. </a:t>
            </a:r>
          </a:p>
        </p:txBody>
      </p:sp>
      <p:pic>
        <p:nvPicPr>
          <p:cNvPr id="17410" name="Picture 2" descr="C:\Users\Пользователь\Desktop\РАБОТА Яковлева\ВЫСТАВКИ 2024\Июнь 02.06 Задириенко\Фото работ\20240528_143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508"/>
            <a:ext cx="4772374" cy="635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1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2970953"/>
            <a:ext cx="3322712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«Благовещенский собор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55х42 см.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Харьков, 2011 г. </a:t>
            </a:r>
          </a:p>
        </p:txBody>
      </p:sp>
      <p:pic>
        <p:nvPicPr>
          <p:cNvPr id="18434" name="Picture 2" descr="C:\Users\Пользователь\Desktop\РАБОТА Яковлева\ВЫСТАВКИ 2024\Июнь 02.06 Задириенко\Фото работ\20240528_143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709"/>
            <a:ext cx="460675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68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«Храмы»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33х40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см. Чернигов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2010 г.</a:t>
            </a:r>
          </a:p>
        </p:txBody>
      </p:sp>
      <p:pic>
        <p:nvPicPr>
          <p:cNvPr id="19458" name="Picture 2" descr="C:\Users\Пользователь\Desktop\РАБОТА Яковлева\ВЫСТАВКИ 2024\Июнь 02.06 Задириенко\Фото работ\20240528_144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228"/>
            <a:ext cx="680081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84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877272"/>
            <a:ext cx="7211144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33х40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Чернигов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2010 г. </a:t>
            </a:r>
          </a:p>
        </p:txBody>
      </p:sp>
      <p:pic>
        <p:nvPicPr>
          <p:cNvPr id="20482" name="Picture 2" descr="C:\Users\Пользователь\Desktop\РАБОТА Яковлева\ВЫСТАВКИ 2024\Июнь 02.06 Задириенко\Фото работ\20240528_144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10521" cy="53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20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661248"/>
            <a:ext cx="7211144" cy="112474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Храм св. Ильи»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Из серии «Храмы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граттография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29х47 см.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Саки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2019 г. </a:t>
            </a:r>
          </a:p>
        </p:txBody>
      </p:sp>
      <p:pic>
        <p:nvPicPr>
          <p:cNvPr id="21506" name="Picture 2" descr="C:\Users\Пользователь\Desktop\РАБОТА Яковлева\ВЫСТАВКИ 2024\Июнь 02.06 Задириенко\Фото работ\20240528_144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64415" cy="49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7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2970953"/>
            <a:ext cx="3322712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«Церковь св. Ильи»</a:t>
            </a:r>
          </a:p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34х52 см.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Евпатория, 2012 г. </a:t>
            </a:r>
          </a:p>
        </p:txBody>
      </p:sp>
      <p:pic>
        <p:nvPicPr>
          <p:cNvPr id="22530" name="Picture 2" descr="C:\Users\Пользователь\Desktop\РАБОТА Яковлева\ВЫСТАВКИ 2024\Июнь 02.06 Задириенко\Фото работ\20240528_144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4340470" cy="64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8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589240"/>
            <a:ext cx="7211144" cy="896963"/>
          </a:xfrm>
        </p:spPr>
        <p:txBody>
          <a:bodyPr>
            <a:normAutofit lnSpcReduction="10000"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Открытие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выставки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Июнь 02.06 Задириенко\фото открытия\20240602_121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5"/>
          <a:stretch/>
        </p:blipFill>
        <p:spPr bwMode="auto">
          <a:xfrm>
            <a:off x="251520" y="260647"/>
            <a:ext cx="4829993" cy="26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Июнь 02.06 Задириенко\фото открытия\IMG-20240602-WA00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r="11454"/>
          <a:stretch/>
        </p:blipFill>
        <p:spPr bwMode="auto">
          <a:xfrm>
            <a:off x="3635896" y="2914101"/>
            <a:ext cx="5040560" cy="29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17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2970953"/>
            <a:ext cx="3322712" cy="9087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«Колокольня. Полтава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57х40 см.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Вильнюс, 1969 г. </a:t>
            </a:r>
          </a:p>
        </p:txBody>
      </p:sp>
      <p:pic>
        <p:nvPicPr>
          <p:cNvPr id="23554" name="Picture 2" descr="C:\Users\Пользователь\Desktop\РАБОТА Яковлева\ВЫСТАВКИ 2024\Июнь 02.06 Задириенко\Фото работ\20240528_144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116632"/>
            <a:ext cx="449979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96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841298" y="2906588"/>
            <a:ext cx="3322712" cy="9087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«Старый Вильнюс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бумага,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маркер, 55х42 см., 2012 г. </a:t>
            </a:r>
          </a:p>
        </p:txBody>
      </p:sp>
      <p:pic>
        <p:nvPicPr>
          <p:cNvPr id="24578" name="Picture 2" descr="C:\Users\Пользователь\Desktop\РАБОТА Яковлева\ВЫСТАВКИ 2024\Июнь 02.06 Задириенко\Фото работ\20240528_144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2" y="156592"/>
            <a:ext cx="490228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71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7544" y="404664"/>
            <a:ext cx="8352928" cy="5760640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Яковлева Т.В.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Музей истории города Симферополя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Симферополь, 2024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«Натюрморт с Троицей Рублева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холст, масло, 2005 г. 60 х 80 см.</a:t>
            </a:r>
          </a:p>
        </p:txBody>
      </p:sp>
      <p:pic>
        <p:nvPicPr>
          <p:cNvPr id="2050" name="Picture 2" descr="C:\Users\Пользователь\Desktop\РАБОТА Яковлева\ВЫСТАВКИ 2024\Июнь 02.06 Задириенко\Фото работ\20240522_090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0682"/>
            <a:ext cx="7197824" cy="52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9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«Цветение»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картон, масло, 56 х 78 см., 2002 г.</a:t>
            </a:r>
          </a:p>
        </p:txBody>
      </p:sp>
      <p:pic>
        <p:nvPicPr>
          <p:cNvPr id="3074" name="Picture 2" descr="C:\Users\Пользователь\Desktop\РАБОТА Яковлева\ВЫСТАВКИ 2024\Июнь 02.06 Задириенко\Фото работ\20240522_091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3596"/>
            <a:ext cx="7604671" cy="55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06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«После дождя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смеш.тех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бумага, 34х48 см., 2017 г. </a:t>
            </a:r>
          </a:p>
        </p:txBody>
      </p:sp>
      <p:pic>
        <p:nvPicPr>
          <p:cNvPr id="4098" name="Picture 2" descr="C:\Users\Пользователь\Desktop\РАБОТА Яковлева\ВЫСТАВКИ 2024\Июнь 02.06 Задириенко\Фото работ\20240522_09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9" y="332656"/>
            <a:ext cx="786659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74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«Церквушка. Вечереет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картон, масло, 64 х 80 см., 2006 г.</a:t>
            </a:r>
          </a:p>
        </p:txBody>
      </p:sp>
      <p:pic>
        <p:nvPicPr>
          <p:cNvPr id="5122" name="Picture 2" descr="C:\Users\Пользователь\Desktop\РАБОТА Яковлева\ВЫСТАВКИ 2024\Июнь 02.06 Задириенко\Фото работ\20240528_143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6" y="260647"/>
            <a:ext cx="7120227" cy="55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1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89240"/>
            <a:ext cx="7211144" cy="1080120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 храму»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холст/масло, 59 х 79 см., 2006 г.</a:t>
            </a:r>
          </a:p>
        </p:txBody>
      </p:sp>
      <p:pic>
        <p:nvPicPr>
          <p:cNvPr id="6146" name="Picture 2" descr="C:\Users\Пользователь\Desktop\РАБОТА Яковлева\ВЫСТАВКИ 2024\Июнь 02.06 Задириенко\Фото работ\20240528_143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80" y="260648"/>
            <a:ext cx="7416824" cy="54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64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609</TotalTime>
  <Words>952</Words>
  <Application>Microsoft Office PowerPoint</Application>
  <PresentationFormat>Экран (4:3)</PresentationFormat>
  <Paragraphs>144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«Мы в душах строим храм»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в душах строим храм»</dc:title>
  <dc:creator>Пользователь</dc:creator>
  <cp:lastModifiedBy>Пользователь</cp:lastModifiedBy>
  <cp:revision>35</cp:revision>
  <dcterms:created xsi:type="dcterms:W3CDTF">2024-05-30T08:18:24Z</dcterms:created>
  <dcterms:modified xsi:type="dcterms:W3CDTF">2024-06-02T10:32:33Z</dcterms:modified>
</cp:coreProperties>
</file>