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628800"/>
            <a:ext cx="7704856" cy="1058871"/>
          </a:xfrm>
        </p:spPr>
        <p:txBody>
          <a:bodyPr/>
          <a:lstStyle/>
          <a:p>
            <a:r>
              <a:rPr lang="ru-RU" sz="4400" dirty="0" smtClean="0">
                <a:latin typeface="Arial" pitchFamily="34" charset="0"/>
                <a:cs typeface="Arial" pitchFamily="34" charset="0"/>
              </a:rPr>
              <a:t>Творчество В.П. Астафьева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Презентация приурочена к 100-летию писателя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79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331640" y="5013176"/>
            <a:ext cx="6968753" cy="144016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Сначала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мальчик жил в заброшенном здании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а потом оказался в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Игарском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детском доме</a:t>
            </a:r>
          </a:p>
        </p:txBody>
      </p:sp>
      <p:pic>
        <p:nvPicPr>
          <p:cNvPr id="9218" name="Picture 2" descr="C:\Users\Пользователь\Desktop\РАБОТА Яковлева\ВЫСТАВКИ 2024\Май 15.05. Презентация Астафьев\Виктор Астафьев\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7128792" cy="447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460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940152" y="2492896"/>
            <a:ext cx="2828805" cy="2736303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1941 г. Виктор окончил шесть классов и устроился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коновозчиком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на кирпичный завод. Заработав немного денег, он уехал по Енисею из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Игарки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в Красноярск</a:t>
            </a:r>
          </a:p>
        </p:txBody>
      </p:sp>
      <p:pic>
        <p:nvPicPr>
          <p:cNvPr id="10242" name="Picture 2" descr="C:\Users\Пользователь\Desktop\РАБОТА Яковлева\ВЫСТАВКИ 2024\Май 15.05. Презентация Астафьев\Виктор Астафьев\10) Игарский детский дом, Витя Астафье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79"/>
            <a:ext cx="4945063" cy="536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638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156730" y="4509120"/>
            <a:ext cx="6968753" cy="144016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Окончив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школу ФЗУ и получив специальность составителя поездов, он работал сцепщиком вагонов и дежурным на станции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Базаиха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, расположенной в правобережной части Красноярска</a:t>
            </a:r>
          </a:p>
        </p:txBody>
      </p:sp>
      <p:pic>
        <p:nvPicPr>
          <p:cNvPr id="11266" name="Picture 2" descr="C:\Users\Пользователь\Desktop\РАБОТА Яковлева\ВЫСТАВКИ 2024\Май 15.05. Презентация Астафьев\Виктор Астафьев\11) В школе ФЗ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80" y="804193"/>
            <a:ext cx="440122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Пользователь\Desktop\РАБОТА Яковлева\ВЫСТАВКИ 2024\Май 15.05. Презентация Астафьев\Виктор Астафьев\1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4664"/>
            <a:ext cx="3504418" cy="367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552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1521" y="4631890"/>
            <a:ext cx="8568952" cy="222611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рассказа «Соевые конфеты».</a:t>
            </a:r>
          </a:p>
          <a:p>
            <a:pPr algn="ctr">
              <a:spcBef>
                <a:spcPts val="0"/>
              </a:spcBef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«Миша Володькин, Петя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Железкин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оба из города Канска, и я распределены были работать на станцию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Базаиху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третью в те поры станцию, если ехать от Красноярска на восток, никакого, кстати, отношения не имеющую к одноименному поселку…. Когда-то она с девятью путями, с желтым, просевшим в земле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вокзалишком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с выводком домишек, рассыпанных вокруг него, среди которых полутораэтажный блок-пост выглядел сооружением не только самым высоким, но и значительным - сиротливо ютилась под крутыми голыми косогорами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C:\Users\Пользователь\Desktop\РАБОТА Яковлева\ВЫСТАВКИ 2024\Май 15.05. Презентация Астафьев\Виктор Астафьев\12) Базаих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06" y="260648"/>
            <a:ext cx="785698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322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1521" y="4631890"/>
            <a:ext cx="8568952" cy="182144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1942 г. Виктор Петрович ушел добровольцем на фронт. Получив подготовку в одном из учебных автомобильных подразделений Новосибирска, он с 1943 г. служил шофером и связистом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92-й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тяжелой гаубичной артиллерийской бригады 17-й артиллерийской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Киевско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-Житомирской ордена Ленина, Краснознаменной ордена Суворова дивизии прорыва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C:\Users\Пользователь\Desktop\РАБОТА Яковлева\ВЫСТАВКИ 2024\Май 15.05. Презентация Астафьев\Виктор Астафьев\13) sold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8366"/>
            <a:ext cx="3100325" cy="414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Пользователь\Desktop\РАБОТА Яковлева\ВЫСТАВКИ 2024\Май 15.05. Презентация Астафьев\Виктор Астафьев\13) С однополчанином на фронт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70992"/>
            <a:ext cx="2849903" cy="414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083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1521" y="4631890"/>
            <a:ext cx="8568952" cy="182144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составе этой части будущий писатель воевал на Брянском, Воронежском и 1-м Украинском фронтах,  участвовал в битве на Курской дуге, освобождении Украины и Польши. С сентября 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1944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г, после тяжелого ранения, служил в тыловых частях во Львове, в Полтаве и Краснодаре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C:\Users\Пользователь\Desktop\РАБОТА Яковлева\ВЫСТАВКИ 2024\Май 15.05. Презентация Астафьев\Виктор Астафьев\14) bezymjannyj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7"/>
          <a:stretch/>
        </p:blipFill>
        <p:spPr bwMode="auto">
          <a:xfrm>
            <a:off x="179512" y="332656"/>
            <a:ext cx="3962400" cy="294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Пользователь\Desktop\РАБОТА Яковлева\ВЫСТАВКИ 2024\Май 15.05. Презентация Астафьев\Виктор Астафьев\14) boewojputxdiwizi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80728"/>
            <a:ext cx="498185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783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652120" y="2636912"/>
            <a:ext cx="3384377" cy="201622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Среди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фронтовых наград 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В.П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. Астафьева – орден Красной Звезды, медали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        «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За отвагу», «За взятие Варшавы», «За победу над Германией»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C:\Users\Пользователь\Desktop\РАБОТА Яковлева\ВЫСТАВКИ 2024\Май 15.05. Презентация Астафьев\Виктор Астафьев\15) astaf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4536504" cy="597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434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1520" y="4941168"/>
            <a:ext cx="8640959" cy="151216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События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Великой Отечественной войны отразились в ряде его произведений: романе «Прокляты и убиты», повестях «Где-то гремит война», «Так хочется жить», «Веселый солдат», «Звездопад», «Обертон», рассказе «Гражданский человек (Сибиряк)». В них правдиво показаны возмужание бойцов на фронте, нелегкая жизнь в тылу, неустроенная и тяжелая судьба вернувшихся домой фронтовиков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C:\Users\Пользователь\Desktop\РАБОТА Яковлева\ВЫСТАВКИ 2024\Май 15.05. Презентация Астафьев\Виктор Астафьев\1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0648"/>
            <a:ext cx="5616624" cy="448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801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1520" y="4941168"/>
            <a:ext cx="8640959" cy="151216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«Тема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войны для меня – святая тема, и хочется, чтобы писалось трепетно, с болью и святым уважением к тем людям, с которыми я воевал, и которых приходилось хоронить вдоль долгих дорог войны»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C:\Users\Пользователь\Desktop\РАБОТА Яковлева\ВЫСТАВКИ 2024\Май 15.05. Презентация Астафьев\Виктор Астафьев\17) Артиллер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8475"/>
            <a:ext cx="6984776" cy="464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87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1520" y="4670385"/>
            <a:ext cx="8640959" cy="199897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романа «Прокляты и убиты»: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«….человек, выполняющий обезличенные обязанности, делающий обезличенный, почти не имеющий смысла и пользы труд, сам становится безликим, этаким истуканом, давно и незамысловато кем-то вылепленным, и жизнь его превращается в серую пылинку, вращающуюся в таком же сером густом облаке пыли»</a:t>
            </a:r>
          </a:p>
        </p:txBody>
      </p:sp>
      <p:pic>
        <p:nvPicPr>
          <p:cNvPr id="18434" name="Picture 2" descr="C:\Users\Пользователь\Desktop\РАБОТА Яковлева\ВЫСТАВКИ 2024\Май 15.05. Презентация Астафьев\Виктор Астафьев\1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4662"/>
            <a:ext cx="6336704" cy="426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289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331640" y="5373216"/>
            <a:ext cx="6968753" cy="1090663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2024 г. исполняется 100 лет со дня рождения Виктора Петровича Астафьева – советского писателя – прозаика, драматурга и сценариста, общественного деятеля, Почетного гражданина городов Красноярска,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Игарки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Чусового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Пользователь\Desktop\РАБОТА Яковлева\ВЫСТАВКИ 2024\Май 15.05. Презентация Астафьев\Виктор Астафьев\1) 536225333_mpmfr01kymtj-viktor-astaf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50288"/>
            <a:ext cx="3415562" cy="455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РАБОТА Яковлева\ВЫСТАВКИ 2024\Май 15.05. Презентация Астафьев\Виктор Астафьев\1.) В.П.Астафье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1917"/>
            <a:ext cx="3449542" cy="452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67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004048" y="1916832"/>
            <a:ext cx="3707904" cy="360040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Находясь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на излечении в госпитале, Виктор Астафьев влюбился в молодую медсестру Марию Корякину. В 1945 г. они поженились. До конца его жизни Мария Семеновна оставалась верным спутником писателя, его редактором, наборщиком и первым читателем. Она сама тоже стала писательницей, 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автором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16 книг</a:t>
            </a:r>
          </a:p>
        </p:txBody>
      </p:sp>
      <p:pic>
        <p:nvPicPr>
          <p:cNvPr id="19458" name="Picture 2" descr="C:\Users\Пользователь\Desktop\РАБОТА Яковлева\ВЫСТАВКИ 2024\Май 15.05. Презентация Астафьев\Виктор Астафьев\19) converted_file_b4224adc_html_61573a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3864125" cy="540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210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1520" y="4670385"/>
            <a:ext cx="8640959" cy="199897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После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демобилизации Виктора супруги жили на родине жены – в городе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Чусовом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Молотовской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области. Здесь будущему писателю пришлось работать слесарем, литейщиком, подсобным рабочим, кладовщиком, дежурным по вокзалу, школьным учителем</a:t>
            </a:r>
          </a:p>
        </p:txBody>
      </p:sp>
      <p:pic>
        <p:nvPicPr>
          <p:cNvPr id="20482" name="Picture 2" descr="C:\Users\Пользователь\Desktop\РАБОТА Яковлева\ВЫСТАВКИ 2024\Май 15.05. Презентация Астафьев\Виктор Астафьев\20) Астафьев в молодост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87972"/>
            <a:ext cx="3096344" cy="44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Пользователь\Desktop\РАБОТА Яковлева\ВЫСТАВКИ 2024\Май 15.05. Презентация Астафьев\Виктор Астафьев\20) Молодо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0647"/>
            <a:ext cx="2963972" cy="44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036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1520" y="4670385"/>
            <a:ext cx="8640959" cy="199897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Вот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так выглядел в те годы этот уральский город, известный своим металлургическим комбинатом</a:t>
            </a:r>
          </a:p>
        </p:txBody>
      </p:sp>
      <p:pic>
        <p:nvPicPr>
          <p:cNvPr id="21506" name="Picture 2" descr="C:\Users\Пользователь\Desktop\РАБОТА Яковлева\ВЫСТАВКИ 2024\Май 15.05. Презентация Астафьев\Виктор Астафьев\21) Чусово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1445"/>
            <a:ext cx="4602163" cy="249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Пользователь\Desktop\РАБОТА Яковлева\ВЫСТАВКИ 2024\Май 15.05. Презентация Астафьев\Виктор Астафьев\2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400" y="1700808"/>
            <a:ext cx="4427240" cy="301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603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98757" y="5085184"/>
            <a:ext cx="8064895" cy="114692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Чусовом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у супругов родилось двое детей: в 1948 г. – дочь Ирина, а в 1950 г. – сын Андрей. Родившаяся в 1947 г. Лидия умерла через несколько месяцев</a:t>
            </a:r>
          </a:p>
        </p:txBody>
      </p:sp>
      <p:pic>
        <p:nvPicPr>
          <p:cNvPr id="22530" name="Picture 2" descr="C:\Users\Пользователь\Desktop\РАБОТА Яковлева\ВЫСТАВКИ 2024\Май 15.05. Презентация Астафьев\Виктор Астафьев\22) astafyev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55" y="1037758"/>
            <a:ext cx="4628457" cy="308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Пользователь\Desktop\РАБОТА Яковлева\ВЫСТАВКИ 2024\Май 15.05. Презентация Астафьев\Виктор Астафьев\22) converted_file_b4224adc_html_734008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233" y="332656"/>
            <a:ext cx="3213100" cy="449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293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5013176"/>
            <a:ext cx="8064895" cy="151216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Здесь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Виктор Петрович стал писать журналистские репортажи, статьи, очерки. В 1951 г. газета «Чусовской рабочий» опубликовала его первый рассказ – «Гражданский человек».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Ее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литературным сотрудником 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он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состоял до 1955 г.</a:t>
            </a:r>
          </a:p>
        </p:txBody>
      </p:sp>
      <p:pic>
        <p:nvPicPr>
          <p:cNvPr id="23554" name="Picture 2" descr="C:\Users\Пользователь\Desktop\РАБОТА Яковлева\ВЫСТАВКИ 2024\Май 15.05. Презентация Астафьев\Виктор Астафьев\23) С коллегами по Чусовскому рабочему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16732"/>
            <a:ext cx="404033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Пользователь\Desktop\РАБОТА Яковлева\ВЫСТАВКИ 2024\Май 15.05. Презентация Астафьев\Виктор Астафьев\2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4271705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03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5013176"/>
            <a:ext cx="8064895" cy="151216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1953 г.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Молотовское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книжное издательство выпустило первую книгу В.П. Астафьева – сборник рассказов «До будущей весны». В 1955 г. им же был издан сборник детских рассказов «Огоньки»</a:t>
            </a:r>
          </a:p>
        </p:txBody>
      </p:sp>
      <p:pic>
        <p:nvPicPr>
          <p:cNvPr id="24578" name="Picture 2" descr="C:\Users\Пользователь\Desktop\РАБОТА Яковлева\ВЫСТАВКИ 2024\Май 15.05. Презентация Астафьев\Виктор Астафьев\24) До будущей весны Молотов 19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4" y="404664"/>
            <a:ext cx="3258943" cy="452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Пользователь\Desktop\РАБОТА Яковлева\ВЫСТАВКИ 2024\Май 15.05. Презентация Астафьев\Виктор Астафьев\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2970113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790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148064" y="2636912"/>
            <a:ext cx="3744415" cy="237626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1958 г.  вышел его роман 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Тают снега», посвященный трудному восстановлению сельского хозяйства в послевоенном СССР на примере одной из уральских глубинок</a:t>
            </a:r>
          </a:p>
        </p:txBody>
      </p:sp>
      <p:pic>
        <p:nvPicPr>
          <p:cNvPr id="25602" name="Picture 2" descr="C:\Users\Пользователь\Desktop\РАБОТА Яковлева\ВЫСТАВКИ 2024\Май 15.05. Презентация Астафьев\Виктор Астафьев\25) Тают снег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2188"/>
            <a:ext cx="3672408" cy="619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815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5013176"/>
            <a:ext cx="8064895" cy="151216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1958 г. Виктор Петрович вступил в Союз писателей СССР, а в 1959 – 1961 годах учился на высших литературных курсах в Москве</a:t>
            </a:r>
          </a:p>
        </p:txBody>
      </p:sp>
      <p:pic>
        <p:nvPicPr>
          <p:cNvPr id="26626" name="Picture 2" descr="C:\Users\Пользователь\Desktop\РАБОТА Яковлева\ВЫСТАВКИ 2024\Май 15.05. Презентация Астафьев\Виктор Астафьев\26) С книго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1909"/>
            <a:ext cx="3387857" cy="448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Пользователь\Desktop\РАБОТА Яковлева\ВЫСТАВКИ 2024\Май 15.05. Презентация Астафьев\Виктор Астафьев\26) Читая Максимыч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81435"/>
            <a:ext cx="3146265" cy="448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732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4869160"/>
            <a:ext cx="8064895" cy="1656184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Ранние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повести Астафьева «Стародуб», «Звездопад» и «Перевал» обратили на себя внимание столичной критики. Корреспондентка журнала «Новый мир» Э.Б. Кузьмина в своих рецензиях отметила, что им свойственны «суровая, корявая шершавость звучания,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неприглаженность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необструганность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деталей и образов», «живое чувство слова, свежесть восприятия, зоркий глаз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algn="ctr">
              <a:spcBef>
                <a:spcPts val="0"/>
              </a:spcBef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0" name="Picture 2" descr="C:\Users\Пользователь\Desktop\РАБОТА Яковлева\ВЫСТАВКИ 2024\Май 15.05. Презентация Астафьев\Виктор Астафьев\27) Эдварда Кузьми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501" y="476672"/>
            <a:ext cx="660524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1306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4869160"/>
            <a:ext cx="8064895" cy="165618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1962 г. писатель  с семьей переехал в Пермь, а в 1969 г. – в Вологду. В эти годы читатели познакомились с его новыми повестями («Кража», «Где-то была война», «Последний поклон»), десятками рассказов и очерков</a:t>
            </a:r>
          </a:p>
        </p:txBody>
      </p:sp>
      <p:pic>
        <p:nvPicPr>
          <p:cNvPr id="28674" name="Picture 2" descr="C:\Users\Пользователь\Desktop\РАБОТА Яковлева\ВЫСТАВКИ 2024\Май 15.05. Презентация Астафьев\Виктор Астафьев\28) big23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3596380" cy="446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Пользователь\Desktop\РАБОТА Яковлева\ВЫСТАВКИ 2024\Май 15.05. Презентация Астафьев\Виктор Астафьев\28) F7vDAP5XGX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1645"/>
            <a:ext cx="3091753" cy="448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337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331640" y="5013176"/>
            <a:ext cx="6968753" cy="144016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Он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дважды удостаивался Государственной премии СССР, один раз – Государственной премии РСФСР им. М. Горького и два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раза –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Государственной премии Российской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Федерации</a:t>
            </a: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(одной из них - посмертно)</a:t>
            </a:r>
          </a:p>
        </p:txBody>
      </p:sp>
      <p:pic>
        <p:nvPicPr>
          <p:cNvPr id="2050" name="Picture 2" descr="C:\Users\Пользователь\Desktop\РАБОТА Яковлева\ВЫСТАВКИ 2024\Май 15.05. Презентация Астафьев\Виктор Астафьев\2) Xpt5cf0B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744416" cy="413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РАБОТА Яковлева\ВЫСТАВКИ 2024\Май 15.05. Презентация Астафьев\Виктор Астафьев\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29234"/>
            <a:ext cx="4630547" cy="308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66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4869160"/>
            <a:ext cx="8064895" cy="165618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Много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писал В.П. Астафьев для детей. Им адресованы сборник «Дядя Кузя, куры, лисы и кот», рассказы «Конь с розовой гривой», «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Стрижонок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Скрип» и другие</a:t>
            </a:r>
          </a:p>
        </p:txBody>
      </p:sp>
      <p:pic>
        <p:nvPicPr>
          <p:cNvPr id="29698" name="Picture 2" descr="C:\Users\Пользователь\Desktop\РАБОТА Яковлева\ВЫСТАВКИ 2024\Май 15.05. Презентация Астафьев\Виктор Астафьев\29) Конь с розовой гриво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28" y="987812"/>
            <a:ext cx="524858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Пользователь\Desktop\РАБОТА Яковлева\ВЫСТАВКИ 2024\Май 15.05. Презентация Астафьев\Виктор Астафьев\29) Стрижонок Скри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1849"/>
            <a:ext cx="3430186" cy="47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408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Пользователь\Desktop\РАБОТА Яковлева\ВЫСТАВКИ 2024\Май 15.05. Презентация Астафьев\Виктор Астафьев\30) Васюткино озеро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r="1526"/>
          <a:stretch/>
        </p:blipFill>
        <p:spPr bwMode="auto">
          <a:xfrm>
            <a:off x="28679" y="260648"/>
            <a:ext cx="9004825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360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5445224"/>
            <a:ext cx="8064895" cy="108012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Он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посвятил эти книги не только своим детям, но и внукам Виктору и Полине, которых воспитывал после скоропостижной смерти в 1987 г. дочери Ирины</a:t>
            </a:r>
          </a:p>
        </p:txBody>
      </p:sp>
      <p:pic>
        <p:nvPicPr>
          <p:cNvPr id="31746" name="Picture 2" descr="C:\Users\Пользователь\Desktop\РАБОТА Яковлева\ВЫСТАВКИ 2024\Май 15.05. Презентация Астафьев\Виктор Астафьев\31) С внуками от Ирины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24222" r="9064" b="4854"/>
          <a:stretch/>
        </p:blipFill>
        <p:spPr bwMode="auto">
          <a:xfrm>
            <a:off x="995915" y="692696"/>
            <a:ext cx="7194276" cy="473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74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220072" y="3068960"/>
            <a:ext cx="3744415" cy="151216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В.П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. Астафьев в вологодском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кабинете, 1970-е годы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 descr="C:\Users\Пользователь\Desktop\РАБОТА Яковлева\ВЫСТАВКИ 2024\Май 15.05. Презентация Астафьев\Виктор Астафьев\32) Вологда 1070-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4213908" cy="63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8313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5301208"/>
            <a:ext cx="8064895" cy="122413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Вологде Астафьевы общались и дружили с местными поэтами и писателями. Слева направо: Ирина Викторовна, В.В.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Коротаев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, Мария Семеновна, Н.М. Рубцов, Виктор Петрович</a:t>
            </a:r>
          </a:p>
        </p:txBody>
      </p:sp>
      <p:pic>
        <p:nvPicPr>
          <p:cNvPr id="33794" name="Picture 2" descr="C:\Users\Пользователь\Desktop\РАБОТА Яковлева\ВЫСТАВКИ 2024\Май 15.05. Презентация Астафьев\Виктор Астафьев\3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70" y="404664"/>
            <a:ext cx="7488832" cy="468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1824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5301208"/>
            <a:ext cx="8064895" cy="122413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1980 г. писатель с семьей вернулся в родной Красноярск. 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Там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29 ноября 2001 г. он и умер</a:t>
            </a:r>
          </a:p>
        </p:txBody>
      </p:sp>
      <p:pic>
        <p:nvPicPr>
          <p:cNvPr id="34818" name="Picture 2" descr="C:\Users\Пользователь\Desktop\РАБОТА Яковлева\ВЫСТАВКИ 2024\Май 15.05. Презентация Астафьев\Виктор Астафьев\34) mogila-pisatel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276872"/>
            <a:ext cx="404073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Пользователь\Desktop\РАБОТА Яковлева\ВЫСТАВКИ 2024\Май 15.05. Презентация Астафьев\Виктор Астафьев\3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54" y="548680"/>
            <a:ext cx="4313759" cy="323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2944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5301208"/>
            <a:ext cx="8064895" cy="122413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Главные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идеи повести «Царь - рыба», опубликованной в 1976 г. в журнале «Наш современник», а в 1977 г. – в «Роман - газете», - материнство, противостояние человека с природой, его взаимоотношение с обществом</a:t>
            </a:r>
          </a:p>
        </p:txBody>
      </p:sp>
      <p:pic>
        <p:nvPicPr>
          <p:cNvPr id="36866" name="Picture 2" descr="C:\Users\Пользователь\Desktop\РАБОТА Яковлева\ВЫСТАВКИ 2024\Май 15.05. Презентация Астафьев\Виктор Астафьев\35) Царь - рыб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8849"/>
            <a:ext cx="3206839" cy="490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Пользователь\Desktop\РАБОТА Яковлева\ВЫСТАВКИ 2024\Май 15.05. Презентация Астафьев\Виктор Астафьев\3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2620"/>
            <a:ext cx="3240360" cy="490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6551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5157192"/>
            <a:ext cx="8064895" cy="1584176"/>
          </a:xfrm>
        </p:spPr>
        <p:txBody>
          <a:bodyPr>
            <a:normAutofit fontScale="92500"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2004 г. к 80-летию со дня рождения В.П. Астафьева на высокой горе на берегу Енисея, близ шоссе, ведущего из Красноярска в Дивногорск и Овсянку, был установлен памятник «Царь – рыба». Фигура осетра, выполненная предпринимателем  Евгением Пащенко, расположенные рядом с ней видовая площадка стали популярной туристической достопримечательностью</a:t>
            </a:r>
          </a:p>
        </p:txBody>
      </p:sp>
      <p:pic>
        <p:nvPicPr>
          <p:cNvPr id="37890" name="Picture 2" descr="C:\Users\Пользователь\Desktop\РАБОТА Яковлева\ВЫСТАВКИ 2024\Май 15.05. Презентация Астафьев\Виктор Астафьев\36) Памятни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9120"/>
            <a:ext cx="734114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9661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4797152"/>
            <a:ext cx="8064895" cy="158417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21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августа 1989 г. В.П. Астафьев удостоен звания Героя Социалистического Труда. В том же году он был избран народным депутатом СССР от Союза писателей, вошел в состав комиссии Совета национальностей по вопросам развития культуры, языка, национальных и интернациональных традиций, охраны исторического наследия</a:t>
            </a:r>
          </a:p>
        </p:txBody>
      </p:sp>
      <p:pic>
        <p:nvPicPr>
          <p:cNvPr id="38914" name="Picture 2" descr="C:\Users\Пользователь\Desktop\РАБОТА Яковлева\ВЫСТАВКИ 2024\Май 15.05. Презентация Астафьев\Виктор Астафьев\37) astfiev_viktor_5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86" y="598904"/>
            <a:ext cx="4480450" cy="370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Пользователь\Desktop\РАБОТА Яковлева\ВЫСТАВКИ 2024\Май 15.05. Презентация Астафьев\Виктор Астафьев\37) Народный депута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29" y="980728"/>
            <a:ext cx="3742216" cy="293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039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4797152"/>
            <a:ext cx="8064895" cy="158417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Среди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наград писателя – ордена Ленина и Дружбы народов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три ордена Трудового Красного Знамени</a:t>
            </a:r>
          </a:p>
        </p:txBody>
      </p:sp>
      <p:pic>
        <p:nvPicPr>
          <p:cNvPr id="41986" name="Picture 2" descr="C:\Users\Пользователь\Desktop\РАБОТА Яковлева\ВЫСТАВКИ 2024\Май 15.05. Презентация Астафьев\Виктор Астафьев\38) Орден Дружбы народ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15348"/>
            <a:ext cx="2664296" cy="28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C:\Users\Пользователь\Desktop\РАБОТА Яковлева\ВЫСТАВКИ 2024\Май 15.05. Презентация Астафьев\Виктор Астафьев\38) Орден Лени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" y="213772"/>
            <a:ext cx="3518885" cy="263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C:\Users\Пользователь\Desktop\РАБОТА Яковлева\ВЫСТАВКИ 2024\Май 15.05. Презентация Астафьев\Виктор Астафьев\38) Трудовое Красное знам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217259"/>
            <a:ext cx="2112095" cy="443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255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331640" y="5013176"/>
            <a:ext cx="6968753" cy="144016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Писатель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– автор трех романов, 12 повестей, одной пьесы, множества рассказов и очерков. Его произведения пользовались широкой известностью в СССР, были переведены на иностранные языки, несколько раз экранизировались</a:t>
            </a:r>
          </a:p>
        </p:txBody>
      </p:sp>
      <p:pic>
        <p:nvPicPr>
          <p:cNvPr id="3074" name="Picture 2" descr="C:\Users\Пользователь\Desktop\РАБОТА Яковлева\ВЫСТАВКИ 2024\Май 15.05. Презентация Астафьев\Виктор Астафьев\3) viktor-petrovich-na-vstreche-s-chitatelyam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4261205" cy="239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РАБОТА Яковлева\ВЫСТАВКИ 2024\Май 15.05. Презентация Астафьев\Виктор Астафьев\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846" y="1052736"/>
            <a:ext cx="4720027" cy="353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7324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11560" y="5517232"/>
            <a:ext cx="8064895" cy="115212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своем творчестве Виктор Петрович переосмысливал мотивы «деревенской прозы» в религиозном, мифологическом и 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нравственном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аспектах</a:t>
            </a:r>
          </a:p>
        </p:txBody>
      </p:sp>
      <p:pic>
        <p:nvPicPr>
          <p:cNvPr id="43010" name="Picture 2" descr="C:\Users\Пользователь\Desktop\РАБОТА Яковлева\ВЫСТАВКИ 2024\Май 15.05. Презентация Астафьев\Виктор Астафьев\39) scale_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3782"/>
            <a:ext cx="5040560" cy="511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454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4941168"/>
            <a:ext cx="8064895" cy="191683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Суровое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, на грани подцензурного, изображение горьких и неприглядных сторон жизни свойственно многим произведениям сибирского классика. Одним из первых он упомянул 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печати о «голодном 1933 годе», ГУЛАГе, быте заключенных и порядках, царивших на «зоне». Он не боялся высказываться с уважением о всеми гонимом и 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презираемом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А.И. Солженицыне</a:t>
            </a:r>
          </a:p>
        </p:txBody>
      </p:sp>
      <p:pic>
        <p:nvPicPr>
          <p:cNvPr id="44034" name="Picture 2" descr="C:\Users\Пользователь\Desktop\РАБОТА Яковлева\ВЫСТАВКИ 2024\Май 15.05. Презентация Астафьев\Виктор Астафьев\40) 4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8152"/>
            <a:ext cx="496596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C:\Users\Пользователь\Desktop\РАБОТА Яковлева\ВЫСТАВКИ 2024\Май 15.05. Презентация Астафьев\Виктор Астафьев\40) 6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810" y="211201"/>
            <a:ext cx="3647635" cy="448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4498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4941168"/>
            <a:ext cx="8064895" cy="191683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позднем творчестве он обратился к сюжетам о подростковой жестокости,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криминализованности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советского общества, наличии в нем обширного маргинального слоя, прозябавшего в темноте, насилии и саморазрушении, неустоявшейся культуре и мелочности жизненных целей «городских», «выучившихся»</a:t>
            </a:r>
          </a:p>
        </p:txBody>
      </p:sp>
      <p:pic>
        <p:nvPicPr>
          <p:cNvPr id="45058" name="Picture 2" descr="C:\Users\Пользователь\Desktop\РАБОТА Яковлева\ВЫСТАВКИ 2024\Май 15.05. Презентация Астафьев\Виктор Астафьев\41) aa979329-ad0e-501a-b029-8af6d834a3d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1" y="476672"/>
            <a:ext cx="40924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C:\Users\Пользователь\Desktop\РАБОТА Яковлева\ВЫСТАВКИ 2024\Май 15.05. Презентация Астафьев\Виктор Астафьев\41) 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65102"/>
            <a:ext cx="4392488" cy="293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4252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4941168"/>
            <a:ext cx="8064895" cy="191683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«Мне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не раз доводилось бывать в покинутых русских деревнях. Ох, какое это зрелище! К нему не притерпеться, не привыкнуть. Я, во всяком разе, не смог. Ведь некоторым селам, которые так поспешно, охотно, вроде бы с облегчением списывали со счета, -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тыща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лет! А может, и более. И самое печальное зрелище - это оставленная, заброшенная русская изба, человеческое прибежище»</a:t>
            </a:r>
          </a:p>
        </p:txBody>
      </p:sp>
      <p:pic>
        <p:nvPicPr>
          <p:cNvPr id="46082" name="Picture 2" descr="C:\Users\Пользователь\Desktop\РАБОТА Яковлева\ВЫСТАВКИ 2024\Май 15.05. Презентация Астафьев\Виктор Астафьев\4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691276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4762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932040" y="1124744"/>
            <a:ext cx="4032449" cy="4824536"/>
          </a:xfrm>
        </p:spPr>
        <p:txBody>
          <a:bodyPr>
            <a:normAutofit fontScale="92500" lnSpcReduction="10000"/>
          </a:bodyPr>
          <a:lstStyle/>
          <a:p>
            <a:pPr algn="ctr">
              <a:spcBef>
                <a:spcPts val="0"/>
              </a:spcBef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«Я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заглянул в окно покинутой избы. В ней еще не побывали городские браконьеры, и три старенькие иконы тускло отсвечивали святыми ликами в переднем углу. Крашеные полы в горнице, в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середней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и в кути были чисто вымыты, русская печь закрыта заслонкой, верх печи был задернут выцветшей ситцевой занавеской. На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припечке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опрокинуты чугунки, сковорода, в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подпечье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- ухваты, кочерга, сковородник, и прямо к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припечью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сложено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беремя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сухих дров, уже тронутых по белой бересте пылью. В этой местности дрова заготавливают весной, большей частью ольховые и березовые. За лето они высыхают до звона, и звонкие, чистые поленья радостно нести в дом, радостно горят они в печи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 descr="C:\Users\Пользователь\Desktop\РАБОТА Яковлева\ВЫСТАВКИ 2024\Май 15.05. Презентация Астафьев\Виктор Астафьев\43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2927" r="4566" b="3455"/>
          <a:stretch/>
        </p:blipFill>
        <p:spPr bwMode="auto">
          <a:xfrm>
            <a:off x="755576" y="220309"/>
            <a:ext cx="3943898" cy="63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7214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4941168"/>
            <a:ext cx="8064895" cy="191683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«Все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проходит: любовь, сожаление о ней, горечь утрат, даже боль от ран проходит, но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никогда-никогда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не проходит и не гаснет тоска по родине…».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«Все страшное на Руси великой происходит совсем как бы и не страшно, обыденно, даже и шутливо, и никакой русский человек со своими пороками по доброй воле не расстанется»</a:t>
            </a:r>
          </a:p>
        </p:txBody>
      </p:sp>
      <p:pic>
        <p:nvPicPr>
          <p:cNvPr id="48130" name="Picture 2" descr="C:\Users\Пользователь\Desktop\РАБОТА Яковлева\ВЫСТАВКИ 2024\Май 15.05. Презентация Астафьев\Виктор Астафьев\44) 24297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94" y="280619"/>
            <a:ext cx="6984776" cy="475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9300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4941168"/>
            <a:ext cx="8064895" cy="1916832"/>
          </a:xfrm>
        </p:spPr>
        <p:txBody>
          <a:bodyPr>
            <a:normAutofit fontScale="92500" lnSpcReduction="20000"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«Благородства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в людях вообще мало, потому что у нас [в России] все сделано, особенно после революции, чтобы человека к скотине приблизить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Редко кому удается выгрести». 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«Сажей и дерьмом вымазанный человек непременно захочет испачкать все вокруг — таков не закон, нет, таков его, человека, норов или неизлечимый недуг, название которому… ЗЛО!».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«Жизнь наступает с той поры, когда человек начинает задумываться над поступками и отвечать за них»</a:t>
            </a:r>
          </a:p>
        </p:txBody>
      </p:sp>
      <p:pic>
        <p:nvPicPr>
          <p:cNvPr id="49154" name="Picture 2" descr="C:\Users\Пользователь\Desktop\РАБОТА Яковлева\ВЫСТАВКИ 2024\Май 15.05. Презентация Астафьев\Виктор Астафьев\45) astafyev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6356649" cy="472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3461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4941168"/>
            <a:ext cx="8064895" cy="191683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«Один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русский дурак может наделать столько дел и бед, что тысяче умных немцев не исправить».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«Жизнь дает только Бог, а отнимает всякая гадина»</a:t>
            </a:r>
          </a:p>
        </p:txBody>
      </p:sp>
      <p:pic>
        <p:nvPicPr>
          <p:cNvPr id="50178" name="Picture 2" descr="C:\Users\Пользователь\Desktop\РАБОТА Яковлева\ВЫСТАВКИ 2024\Май 15.05. Презентация Астафьев\Виктор Астафьев\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8829"/>
            <a:ext cx="5132204" cy="492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616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4941168"/>
            <a:ext cx="8064895" cy="191683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«В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ей, в жизни, завсегда, как на рыбалке: то клюет, то не клюет…». 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«И был бы человек счастлив тем, что есть мир прекрасный вокруг него, и назначение его на земле – творить добро».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«Лучше пить воду в радости, чем вино в кручине».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«Жизнь — не письмо, в ней постскриптума не бывает»</a:t>
            </a:r>
          </a:p>
        </p:txBody>
      </p:sp>
      <p:pic>
        <p:nvPicPr>
          <p:cNvPr id="51202" name="Picture 2" descr="C:\Users\Пользователь\Desktop\РАБОТА Яковлева\ВЫСТАВКИ 2024\Май 15.05. Презентация Астафьев\Виктор Астафьев\47) 2019_astafi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742482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7430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4509120"/>
            <a:ext cx="8064895" cy="234888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«Если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бы мне дано было повторить жизнь – я бы выбрал ту же самую, очень насыщенную событиями, радостями, победами и поражениями, восторгами и горестями утрат, которые, кстати, помогают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обостренней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видеть мир и глубже чувствовать доброту. И лишь одно я просил бы у своей судьбы – оставить со мной маму. Ее мне не хватало всю жизнь. Берегите матерей, люди! Берегите! Они бывают только раз и никогда не возвращаются, и никто их заменить не может!»</a:t>
            </a:r>
          </a:p>
        </p:txBody>
      </p:sp>
      <p:pic>
        <p:nvPicPr>
          <p:cNvPr id="52226" name="Picture 2" descr="C:\Users\Пользователь\Desktop\РАБОТА Яковлева\ВЫСТАВКИ 2024\Май 15.05. Презентация Астафьев\Виктор Астафьев\48) OGUnAUxDzbuPKX2HLpuHnj9ilyam5RCzos3spItUz2BCf1Ge7EwDVSChLkTYfY-79k0N7oFEilPi89gpqjciJVE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755" y="205539"/>
            <a:ext cx="2739230" cy="412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3" descr="C:\Users\Пользователь\Desktop\РАБОТА Яковлева\ВЫСТАВКИ 2024\Май 15.05. Презентация Астафьев\Виктор Астафьев\48) Копия матер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0648"/>
            <a:ext cx="246697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871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331640" y="5013176"/>
            <a:ext cx="6968753" cy="144016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Родился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Виктор 1 мая (по другим сведениям – 2 мая) 1924 г. в селе Овсянка, расположенном на берегу Енисея в 24 км. от Красноярска. Его родители работали на мельнице</a:t>
            </a:r>
          </a:p>
        </p:txBody>
      </p:sp>
      <p:pic>
        <p:nvPicPr>
          <p:cNvPr id="4098" name="Picture 2" descr="C:\Users\Пользователь\Desktop\РАБОТА Яковлева\ВЫСТАВКИ 2024\Май 15.05. Презентация Астафьев\Виктор Астафьев\4) malenkiy-vitya-s-roditelya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5170"/>
            <a:ext cx="3528392" cy="455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РАБОТА Яковлева\ВЫСТАВКИ 2024\Май 15.05. Презентация Астафьев\Виктор Астафьев\4) дом-где-ро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36913"/>
            <a:ext cx="3337980" cy="222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РАБОТА Яковлева\ВЫСТАВКИ 2024\Май 15.05. Презентация Астафьев\Виктор Астафьев\4) Овсян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6700"/>
            <a:ext cx="3384376" cy="225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6568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148064" y="1988840"/>
            <a:ext cx="3744415" cy="331236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Если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Виктор Астафьев когда-нибудь и побывал в Крыму, то это были кратковременные поездки для отдыха, смены обстановки, встреч с читателями и общения с коллегами по перу. Не смотря на это, его произведения всегда пользовались на полуострове большой популярностью</a:t>
            </a:r>
          </a:p>
        </p:txBody>
      </p:sp>
      <p:pic>
        <p:nvPicPr>
          <p:cNvPr id="53250" name="Picture 2" descr="C:\Users\Пользователь\Desktop\РАБОТА Яковлева\ВЫСТАВКИ 2024\Май 15.05. Презентация Астафьев\Виктор Астафьев\49) a116b63b6ab7cd13b906e45f2653ac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4176464" cy="635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0983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4797152"/>
            <a:ext cx="8064895" cy="165618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Астероид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№ 11 027, открытый в сентябре 1986 г. астрономом 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Крымской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астрофизической обсерватории Л.И. Черных, 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получил 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2002 г. имя «Астафьев»</a:t>
            </a:r>
          </a:p>
        </p:txBody>
      </p:sp>
      <p:pic>
        <p:nvPicPr>
          <p:cNvPr id="54274" name="Picture 2" descr="C:\Users\Пользователь\Desktop\РАБОТА Яковлева\ВЫСТАВКИ 2024\Май 15.05. Презентация Астафьев\Виктор Астафьев\50) аstaf'ev_-_orbit-viewer-snapsho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371" y="1124744"/>
            <a:ext cx="524329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C:\Users\Пользователь\Desktop\РАБОТА Яковлева\ВЫСТАВКИ 2024\Май 15.05. Презентация Астафьев\Виктор Астафьев\50) Людмила_Ивановна_Черных_1935-2016_советский_астроно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02433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8967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5201816"/>
            <a:ext cx="8064895" cy="139553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Сегодня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в селе Овсянка Красноярского края работают мемориальный дом-музей и Библиотека-музей В.П. Астафьева. Его литературные музеи открыты также в Красноярске и городе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Чусовом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Пермского края</a:t>
            </a:r>
          </a:p>
        </p:txBody>
      </p:sp>
      <p:pic>
        <p:nvPicPr>
          <p:cNvPr id="56322" name="Picture 2" descr="C:\Users\Пользователь\Desktop\РАБОТА Яковлева\ВЫСТАВКИ 2024\Май 15.05. Презентация Астафьев\Виктор Астафьев\51) Рабочий стол в Овсянк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0" y="188640"/>
            <a:ext cx="4477620" cy="298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 descr="C:\Users\Пользователь\Desktop\РАБОТА Яковлева\ВЫСТАВКИ 2024\Май 15.05. Презентация Астафьев\Виктор Астафьев\5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03105"/>
            <a:ext cx="4392488" cy="280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358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4941168"/>
            <a:ext cx="8064895" cy="165618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Мемориальные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доски писателю установлены в Красноярске, Перми, Вологде,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Чусовом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. Его имя носят улицы, библиотеки, школы, лицеи, Красноярский государственный педагогический университет, танкер. Ежегодно в Красноярске проводится межрегиональный Кубок Астафьева по футболу, в котором участвуют ученики спортивных школ и 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молодежные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спортивные клубы</a:t>
            </a:r>
          </a:p>
        </p:txBody>
      </p:sp>
      <p:pic>
        <p:nvPicPr>
          <p:cNvPr id="57346" name="Picture 2" descr="C:\Users\Пользователь\Desktop\РАБОТА Яковлева\ВЫСТАВКИ 2024\Май 15.05. Презентация Астафьев\Виктор Астафьев\52) Кубок Астафье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08" y="332655"/>
            <a:ext cx="3901890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C:\Users\Пользователь\Desktop\РАБОТА Яковлева\ВЫСТАВКИ 2024\Май 15.05. Презентация Астафьев\Виктор Астафьев\5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760"/>
            <a:ext cx="451250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9413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5085184"/>
            <a:ext cx="8064895" cy="151216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Памятник В.П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. Астафьеву,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открытый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в 2016 г. в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Красноярске.</a:t>
            </a: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Автор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памятника -  скульптор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И.Т.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Линевич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– Яворский</a:t>
            </a:r>
          </a:p>
        </p:txBody>
      </p:sp>
      <p:pic>
        <p:nvPicPr>
          <p:cNvPr id="58370" name="Picture 2" descr="C:\Users\Пользователь\Desktop\РАБОТА Яковлева\ВЫСТАВКИ 2024\Май 15.05. Презентация Астафьев\Виктор Астафьев\53) Памятник_Виктору_Петровичу_Астафьеву_в_Красноярск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6311347" cy="473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6012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5085184"/>
            <a:ext cx="8064895" cy="151216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родине писателя, в селе Овсянка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Дивногорского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района Красноярского края, есть еще один интересный памятник, изображающий сидящих на скамье Виктора Петровича и Марию Семеновну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Его авторы – скульптор В.А.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Зеленов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, художник В.В.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Гирич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4" name="Picture 2" descr="C:\Users\Пользователь\Desktop\РАБОТА Яковлева\ВЫСТАВКИ 2024\Май 15.05. Презентация Астафьев\Виктор Астафьев\54) converted_file_b4224adc_html_2955ab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90525"/>
            <a:ext cx="7048501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0359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39552" y="5085184"/>
            <a:ext cx="8064895" cy="151216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Благодарим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за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внимание!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18" name="Picture 2" descr="C:\Users\Пользователь\Desktop\РАБОТА Яковлева\ВЫСТАВКИ 2024\Май 15.05. Презентация Астафьев\Виктор Астафьев\55) Писатель_Виктор_Астафье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4"/>
            <a:ext cx="6651698" cy="443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6488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73050"/>
            <a:ext cx="8219256" cy="5853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u="sng" dirty="0" smtClean="0">
                <a:latin typeface="Arial" pitchFamily="34" charset="0"/>
                <a:cs typeface="Arial" pitchFamily="34" charset="0"/>
              </a:rPr>
              <a:t>Над презентацией работали:</a:t>
            </a:r>
          </a:p>
          <a:p>
            <a:pPr marL="0" indent="0">
              <a:buNone/>
            </a:pPr>
            <a:endParaRPr lang="ru-RU" sz="2400" b="1" u="sng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400" b="1" u="sng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Начальник отдела по научно-просветительской работе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Яковлева Т.В.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Научный сотрудник музея Эйлер А.А.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Музей истории города Симферополя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Симферополь, 2024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641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331640" y="5013176"/>
            <a:ext cx="6968753" cy="1440160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Через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несколько лет после рождения сына его отец Петр Павлович, из-за произошедшей на мельнице аварии, был осужден за вредительство и порчу социалистического имущества. Он провел несколько лет на строительстве Беломорканала</a:t>
            </a:r>
          </a:p>
        </p:txBody>
      </p:sp>
      <p:pic>
        <p:nvPicPr>
          <p:cNvPr id="5122" name="Picture 2" descr="C:\Users\Пользователь\Desktop\РАБОТА Яковлева\ВЫСТАВКИ 2024\Май 15.05. Презентация Астафьев\Виктор Астафьев\5) Петр Павлович, отец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4664"/>
            <a:ext cx="6040139" cy="472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927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148064" y="1916832"/>
            <a:ext cx="3728393" cy="2592288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Матери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писателя, Лидии Ильиничне, разрешили приезжать навещать мужа. В июне 1931 г. лодка, в которой она ехала на свидание среди других родственников заключенных, перевернулась, женщина погибла. Свою повесть «Перевал» Виктор Астафьев посвятил памяти матери</a:t>
            </a:r>
          </a:p>
        </p:txBody>
      </p:sp>
      <p:pic>
        <p:nvPicPr>
          <p:cNvPr id="6146" name="Picture 2" descr="C:\Users\Пользователь\Desktop\РАБОТА Яковлева\ВЫСТАВКИ 2024\Май 15.05. Презентация Астафьев\Виктор Астафьев\6) Лидия Ильинична, мат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3744416" cy="620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919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148064" y="1916832"/>
            <a:ext cx="3728393" cy="316835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Фактически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, осиротевший мальчик воспитывался в доме родителей матери –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Потылицыных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. Еще в детстве Витя любил сочинять разные истории, за что бабушка Екатерина Петровна прозвала его «врушей». О счастливых днях, проведенных с бабушкой и дедушкой, прозаик вспоминал позже 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автобиографической повести «Последний поклон»</a:t>
            </a:r>
          </a:p>
        </p:txBody>
      </p:sp>
      <p:pic>
        <p:nvPicPr>
          <p:cNvPr id="7170" name="Picture 2" descr="C:\Users\Пользователь\Desktop\РАБОТА Яковлева\ВЫСТАВКИ 2024\Май 15.05. Презентация Астафьев\Виктор Астафьев\7) Бабушка, Екатерина Петровна Потылицы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12" y="332656"/>
            <a:ext cx="421409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323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331640" y="5013176"/>
            <a:ext cx="6968753" cy="144016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середине 1930-х годов Петр Павлович Астафьев вернулся из мест заключения, женился во второй раз и поселился в поселке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Игарка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. Ни его, ни мачеху жизнь Виктора почти не интересовала</a:t>
            </a:r>
          </a:p>
        </p:txBody>
      </p:sp>
      <p:pic>
        <p:nvPicPr>
          <p:cNvPr id="8194" name="Picture 2" descr="C:\Users\Пользователь\Desktop\РАБОТА Яковлева\ВЫСТАВКИ 2024\Май 15.05. Презентация Астафьев\Виктор Астафьев\8) Игар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2222"/>
            <a:ext cx="7776864" cy="477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1630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</TotalTime>
  <Words>2291</Words>
  <Application>Microsoft Office PowerPoint</Application>
  <PresentationFormat>Экран (4:3)</PresentationFormat>
  <Paragraphs>145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Твердый переплет</vt:lpstr>
      <vt:lpstr>Творчество В.П. Астафьева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Творчество В.П. Астафьева</dc:title>
  <dc:creator>Алексей</dc:creator>
  <cp:lastModifiedBy>Пользователь</cp:lastModifiedBy>
  <cp:revision>57</cp:revision>
  <dcterms:created xsi:type="dcterms:W3CDTF">2024-05-08T11:22:10Z</dcterms:created>
  <dcterms:modified xsi:type="dcterms:W3CDTF">2024-05-14T11:36:51Z</dcterms:modified>
</cp:coreProperties>
</file>