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«Замечая прекрасное»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Художественная выставка В.А. Гука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6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752" y="5445224"/>
            <a:ext cx="4536504" cy="1184995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>
                <a:latin typeface="Arial" pitchFamily="34" charset="0"/>
                <a:cs typeface="Arial" pitchFamily="34" charset="0"/>
              </a:rPr>
              <a:t>«Вид на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Чатыр-Даг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бум., акварель, 60х84, 2012 г.</a:t>
            </a:r>
          </a:p>
        </p:txBody>
      </p:sp>
      <p:pic>
        <p:nvPicPr>
          <p:cNvPr id="8194" name="Picture 2" descr="C:\Users\Пользователь\Desktop\РАБОТА Яковлева\ВЫСТАВКИ 2024\Май 02.05. выставка Гук\картины\Вид на Чатыр-Даг бум., акварель, 60х84, 2012 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704"/>
            <a:ext cx="7920880" cy="55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6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752" y="5445224"/>
            <a:ext cx="4536504" cy="1184995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Осень»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бум., акварель, 60х84, 2016 г.</a:t>
            </a:r>
          </a:p>
        </p:txBody>
      </p:sp>
      <p:pic>
        <p:nvPicPr>
          <p:cNvPr id="9218" name="Picture 2" descr="C:\Users\Пользователь\Desktop\РАБОТА Яковлева\ВЫСТАВКИ 2024\Май 02.05. выставка Гук\картины\Осень бум., акварель, 60х84, 2016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807862" cy="5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2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752" y="5445224"/>
            <a:ext cx="4536504" cy="1184995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>
                <a:latin typeface="Arial" pitchFamily="34" charset="0"/>
                <a:cs typeface="Arial" pitchFamily="34" charset="0"/>
              </a:rPr>
              <a:t>«После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дождя»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бум., акварель, 58х83, 2010 г.</a:t>
            </a:r>
          </a:p>
        </p:txBody>
      </p:sp>
      <p:pic>
        <p:nvPicPr>
          <p:cNvPr id="10242" name="Picture 2" descr="C:\Users\Пользователь\Desktop\РАБОТА Яковлева\ВЫСТАВКИ 2024\Май 02.05. выставка Гук\картины\После дождя бум., акварель, 58х83, 2010 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3667"/>
            <a:ext cx="7992888" cy="548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82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752" y="5445224"/>
            <a:ext cx="4536504" cy="1184995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>
                <a:latin typeface="Arial" pitchFamily="34" charset="0"/>
                <a:cs typeface="Arial" pitchFamily="34" charset="0"/>
              </a:rPr>
              <a:t>«Симферополь.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Декабрь»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бум.,акварель,60х85, 2011 г.</a:t>
            </a:r>
          </a:p>
        </p:txBody>
      </p:sp>
      <p:pic>
        <p:nvPicPr>
          <p:cNvPr id="11266" name="Picture 2" descr="C:\Users\Пользователь\Desktop\РАБОТА Яковлева\ВЫСТАВКИ 2024\Май 02.05. выставка Гук\картины\Симферополь. Декабрь бум.,акварель,60х85, 2011 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85" y="188640"/>
            <a:ext cx="7848872" cy="556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3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8686800" cy="5433467"/>
          </a:xfrm>
        </p:spPr>
        <p:txBody>
          <a:bodyPr>
            <a:normAutofit/>
          </a:bodyPr>
          <a:lstStyle/>
          <a:p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Над презентацией работали: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Начальник отдела по научно-просветительской работе Яковлева Т.В.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smtClean="0">
                <a:latin typeface="Arial" pitchFamily="34" charset="0"/>
                <a:cs typeface="Arial" pitchFamily="34" charset="0"/>
              </a:rPr>
              <a:t>Симферополь, 2024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1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мая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2024 года в Музее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истории города Симферополя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открылась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выставка «Замечая прекрасное», посвященная 65-летию художника, педагога Гука Владимира Александровича. На выставке представлены его работы в разных жанрах: портрет, натюрморт и пейзаж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Выставка продлится до 17 мая 2024 года.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Владимир закончил Крымское художественное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училище                           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им. Н. С. Самокиша,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Южноукраинский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национальный педагогический университет им.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Д. Ушинского (художественно-графический факультет).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С 1989 года до 2023 года преподавал изобразительное искусство в художественных школах Симферополя.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Многие его ученики выбрали для себя путь изобразительного творчества. С 2022 г. работает в музее истории города Симферополя, специалист по экспозиционной и выставочной деятельности. На его счету – прекрасно оформленные выставки: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«Народное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просвещение в Симферополе в конце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19-го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начале 20 в.», «80 лет освобождения Симферополя от немецко-фашистских захватчиков» и многие другие.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Участник международных мастер-классов для учащихся художественных учебных заведений Беларуси и России «Союзное государство – молодым талантам XXI века» по специальности «Изобразительное искусство» 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г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Москва, г. Витебск, проводимых АНО «Международный культурный центр».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Участник городских, республиканских, международных выставок. Работы находятся в частных коллекциях в России, Германии, Украине.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3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8892480" cy="1584176"/>
          </a:xfrm>
        </p:spPr>
        <p:txBody>
          <a:bodyPr>
            <a:normAutofit fontScale="92500" lnSpcReduction="10000"/>
          </a:bodyPr>
          <a:lstStyle/>
          <a:p>
            <a:pPr indent="457200" algn="just"/>
            <a:r>
              <a:rPr lang="ru-RU" sz="1600" dirty="0">
                <a:latin typeface="Arial" pitchFamily="34" charset="0"/>
                <a:cs typeface="Arial" pitchFamily="34" charset="0"/>
              </a:rPr>
              <a:t>На мероприятии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открытия присутствовали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друзья, коллеги и почитатели таланта автора. С поздравлениями к присутствующим и к художнику обратился председатель «Дома писателей Крыма» Петров Ю.Т. Также он спел две песни, аккомпанируя себе на гитаре. Трогательно поздравила Владимира Александровича его жена и соратница Кириленко Н.В. </a:t>
            </a:r>
          </a:p>
          <a:p>
            <a:pPr indent="457200" algn="just"/>
            <a:r>
              <a:rPr lang="ru-RU" sz="1600" dirty="0">
                <a:latin typeface="Arial" pitchFamily="34" charset="0"/>
                <a:cs typeface="Arial" pitchFamily="34" charset="0"/>
              </a:rPr>
              <a:t>Открытие прошло в дружеской и теплой атмосфере, по завершению гости смогли подробно рассмотреть картины.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188640"/>
            <a:ext cx="3008313" cy="51397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Открытие выставки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РАБОТА Яковлева\ВЫСТАВКИ 2024\Май 02.05. выставка Гук\фото открытия\20240502_1105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 r="6771"/>
          <a:stretch/>
        </p:blipFill>
        <p:spPr bwMode="auto">
          <a:xfrm>
            <a:off x="368709" y="2420888"/>
            <a:ext cx="3699235" cy="206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РАБОТА Яковлева\ВЫСТАВКИ 2024\Май 02.05. выставка Гук\фото открытия\20240502_110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49" y="4486344"/>
            <a:ext cx="4656670" cy="21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Пользователь\Desktop\РАБОТА Яковлева\ВЫСТАВКИ 2024\Май 02.05. выставка Гук\фото открытия\20240502_110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30" y="2420888"/>
            <a:ext cx="4471288" cy="206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94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2996952"/>
            <a:ext cx="3168352" cy="1545035"/>
          </a:xfrm>
        </p:spPr>
        <p:txBody>
          <a:bodyPr>
            <a:norm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«Автопортрет»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картон, масло, 55х45, 1991 г.</a:t>
            </a:r>
          </a:p>
        </p:txBody>
      </p:sp>
      <p:pic>
        <p:nvPicPr>
          <p:cNvPr id="2050" name="Picture 2" descr="C:\Users\Пользователь\Desktop\РАБОТА Яковлева\ВЫСТАВКИ 2024\Май 02.05. выставка Гук\картины\Автопортрет картон, масло, 55х45, 1991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9351" y="1178071"/>
            <a:ext cx="644335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0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2996952"/>
            <a:ext cx="3528392" cy="1545035"/>
          </a:xfrm>
        </p:spPr>
        <p:txBody>
          <a:bodyPr>
            <a:norm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Арпинэ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преподаватель ДХШ,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Ереван»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бум., уголь, 29х42, 2009 г.</a:t>
            </a:r>
          </a:p>
        </p:txBody>
      </p:sp>
      <p:pic>
        <p:nvPicPr>
          <p:cNvPr id="3074" name="Picture 2" descr="C:\Users\Пользователь\Desktop\РАБОТА Яковлева\ВЫСТАВКИ 2024\Май 02.05. выставка Гук\картины\Арпинэ, преподаватель ДХШ, г. Ереван бум., уголь, 29х42, 2009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2360" y="1156576"/>
            <a:ext cx="640036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2996952"/>
            <a:ext cx="3168352" cy="1545035"/>
          </a:xfrm>
        </p:spPr>
        <p:txBody>
          <a:bodyPr>
            <a:norm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>
                <a:latin typeface="Arial" pitchFamily="34" charset="0"/>
                <a:cs typeface="Arial" pitchFamily="34" charset="0"/>
              </a:rPr>
              <a:t>«Набросок фигуры»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бум., карандаш 30х43, 1987 г.</a:t>
            </a:r>
          </a:p>
        </p:txBody>
      </p:sp>
      <p:pic>
        <p:nvPicPr>
          <p:cNvPr id="4098" name="Picture 2" descr="C:\Users\Пользователь\Desktop\РАБОТА Яковлева\ВЫСТАВКИ 2024\Май 02.05. выставка Гук\картины\Набросок фигуры бум., карандаш 30х43, 1987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2211" y="1175162"/>
            <a:ext cx="619605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2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2996952"/>
            <a:ext cx="3168352" cy="1545035"/>
          </a:xfrm>
        </p:spPr>
        <p:txBody>
          <a:bodyPr>
            <a:norm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>
                <a:latin typeface="Arial" pitchFamily="34" charset="0"/>
                <a:cs typeface="Arial" pitchFamily="34" charset="0"/>
              </a:rPr>
              <a:t>«Симферополь.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Дом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К.Д.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Ракова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бум., карандаш, 30х42, 2009 г.</a:t>
            </a:r>
          </a:p>
        </p:txBody>
      </p:sp>
      <p:pic>
        <p:nvPicPr>
          <p:cNvPr id="5122" name="Picture 2" descr="C:\Users\Пользователь\Desktop\РАБОТА Яковлева\ВЫСТАВКИ 2024\Май 02.05. выставка Гук\картины\Симферополь. Дом К.Д. Ракова бум., карандаш, 30х42, 2009 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7549" y="1332890"/>
            <a:ext cx="6459704" cy="41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4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64427" y="2852936"/>
            <a:ext cx="3168352" cy="1545035"/>
          </a:xfrm>
        </p:spPr>
        <p:txBody>
          <a:bodyPr>
            <a:norm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>
                <a:latin typeface="Arial" pitchFamily="34" charset="0"/>
                <a:cs typeface="Arial" pitchFamily="34" charset="0"/>
              </a:rPr>
              <a:t>«Под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парусами»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холст, масло, 40х45, 1990 г.</a:t>
            </a:r>
          </a:p>
        </p:txBody>
      </p:sp>
      <p:pic>
        <p:nvPicPr>
          <p:cNvPr id="6146" name="Picture 2" descr="C:\Users\Пользователь\Desktop\РАБОТА Яковлева\ВЫСТАВКИ 2024\Май 02.05. выставка Гук\картины\Под парсусами холст, масло, 40х45, 1990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260" y="853972"/>
            <a:ext cx="60111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8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752" y="5445224"/>
            <a:ext cx="4536504" cy="1184995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>
                <a:latin typeface="Arial" pitchFamily="34" charset="0"/>
                <a:cs typeface="Arial" pitchFamily="34" charset="0"/>
              </a:rPr>
              <a:t>«Весенний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натюрморт»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бум., акварель, 60х84, 2018 г.</a:t>
            </a:r>
          </a:p>
        </p:txBody>
      </p:sp>
      <p:pic>
        <p:nvPicPr>
          <p:cNvPr id="7170" name="Picture 2" descr="C:\Users\Пользователь\Desktop\РАБОТА Яковлева\ВЫСТАВКИ 2024\Май 02.05. выставка Гук\картины\Весенний натюрморт бум., акварель, 60х84, 2018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8683"/>
            <a:ext cx="7485404" cy="514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16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</TotalTime>
  <Words>443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«Замечая прекрасное»</vt:lpstr>
      <vt:lpstr>Презентация PowerPoint</vt:lpstr>
      <vt:lpstr>Открытие выставки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«Замечая прекрасное»</dc:title>
  <dc:creator>Пользователь</dc:creator>
  <cp:lastModifiedBy>Пользователь</cp:lastModifiedBy>
  <cp:revision>6</cp:revision>
  <dcterms:created xsi:type="dcterms:W3CDTF">2024-05-03T08:33:41Z</dcterms:created>
  <dcterms:modified xsi:type="dcterms:W3CDTF">2024-05-08T05:39:12Z</dcterms:modified>
</cp:coreProperties>
</file>