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6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«Мастерство и вдохновение»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Выставка графических работ московского скульптора и художника А. Н.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Бурганова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«Дорога»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6146" name="Picture 2" descr="C:\Users\Пользователь\Desktop\РАБОТА Яковлева\ВЫСТАВКИ 2024\Май 18.05 День музеев. Бурганов\фото работ\20240517_135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620527" cy="635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5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«Письмо»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7170" name="Picture 2" descr="C:\Users\Пользователь\Desktop\РАБОТА Яковлева\ВЫСТАВКИ 2024\Май 18.05 День музеев. Бурганов\фото работ\20240517_135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5"/>
            <a:ext cx="4392488" cy="61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9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«Взгляд»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8194" name="Picture 2" descr="C:\Users\Пользователь\Desktop\РАБОТА Яковлева\ВЫСТАВКИ 2024\Май 18.05 День музеев. Бурганов\фото работ\20240517_135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1251"/>
            <a:ext cx="4536504" cy="59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2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3140968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«Крым. Симферополь»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79х59 см, бумага</a:t>
            </a:r>
          </a:p>
        </p:txBody>
      </p:sp>
      <p:pic>
        <p:nvPicPr>
          <p:cNvPr id="9218" name="Picture 2" descr="C:\Users\Пользователь\Desktop\РАБОТА Яковлева\ВЫСТАВКИ 2024\Май 18.05 День музеев. Бурганов\фото работ\20240517_135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7783"/>
            <a:ext cx="4330903" cy="6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0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3212976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«Букет»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бумага, авторская печать</a:t>
            </a:r>
          </a:p>
        </p:txBody>
      </p:sp>
      <p:pic>
        <p:nvPicPr>
          <p:cNvPr id="10242" name="Picture 2" descr="C:\Users\Пользователь\Desktop\РАБОТА Яковлева\ВЫСТАВКИ 2024\Май 18.05 День музеев. Бурганов\фото работ\20240517_135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39"/>
            <a:ext cx="4248472" cy="63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3212976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«Херсон. Донбасс. Россия»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79х59 см, бумага</a:t>
            </a:r>
          </a:p>
        </p:txBody>
      </p:sp>
      <p:pic>
        <p:nvPicPr>
          <p:cNvPr id="11266" name="Picture 2" descr="C:\Users\Пользователь\Desktop\РАБОТА Яковлева\ВЫСТАВКИ 2024\Май 18.05 День музеев. Бурганов\фото работ\20240517_135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222"/>
            <a:ext cx="45823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7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«Конь»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12290" name="Picture 2" descr="C:\Users\Пользователь\Desktop\РАБОТА Яковлева\ВЫСТАВКИ 2024\Май 18.05 День музеев. Бурганов\фото работ\20240517_135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466633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9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«Сновидение»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13314" name="Picture 2" descr="C:\Users\Пользователь\Desktop\РАБОТА Яковлева\ВЫСТАВКИ 2024\Май 18.05 День музеев. Бурганов\фото работ\20240517_135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5"/>
            <a:ext cx="4510495" cy="61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0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«Всадник за занавеской»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14339" name="Picture 3" descr="C:\Users\Пользователь\Desktop\РАБОТА Яковлева\ВЫСТАВКИ 2024\Май 18.05 День музеев. Бурганов\фото работ\20240517_135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79" y="404664"/>
            <a:ext cx="429572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3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«Пушкин и Натали»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Барельеф</a:t>
            </a:r>
          </a:p>
        </p:txBody>
      </p:sp>
      <p:pic>
        <p:nvPicPr>
          <p:cNvPr id="15362" name="Picture 2" descr="C:\Users\Пользователь\Desktop\РАБОТА Яковлева\ВЫСТАВКИ 2024\Май 18.05 День музеев. Бурганов\фото работ\20240517_135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4320480" cy="61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7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669360"/>
          </a:xfrm>
        </p:spPr>
        <p:txBody>
          <a:bodyPr>
            <a:noAutofit/>
          </a:bodyPr>
          <a:lstStyle/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Александр Николаевич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- народный художник России, Действительный член Российской академии художеств, Почетный член Российской академии архитектуры и строительства, Лауреат Государственной премии СССР, доктор искусствоведения, профессор.</a:t>
            </a:r>
          </a:p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Работает в монументальной и станковой скульптуре, графике, является автором литературных произведений и многочисленных научных статей и монографических исследований по теории изобразительного искусства.</a:t>
            </a:r>
          </a:p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Родился 20 марта 1935 года в г. Баку в семье учителя математики. Получил высшее художественное образование в Московском высшем художественно-промышленном училище (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бывш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. Строгановское).  В 1961 году принят в члены Союза художников СССР. В 1964 году защитил диссертацию на ученую степень кандидата искусствоведения; в 2001 году защитил диссертацию на ученую степень доктора искусствоведения. С 1986 года возглавляет кафедру монументальной и декоративной скульптуры одного из старейших университетов России — Московского государственного художественно-промышленного университета им. С.Г. Строганова, основанного в 1825 году. </a:t>
            </a:r>
          </a:p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А.Н.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– один из основателей российской школы архитектурно-декоративной пластики. За почти полувековой период преподавания А. Н.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воспитал целую плеяду выдающихся художников и скульпторов, среди которых Народные и Заслуженные художники России, академики, лауреаты международных и российских государственных премий. Александр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сформировал особое направление в отечественном монументальном искусстве, общепризнанное его многочисленными учениками, последователями и искусствоведами как «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бургановская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школа композиции». Это направление затронуло не только монументальную и станковую скульптуру, но и живопись, декоративно-прикладные искусства, графику.</a:t>
            </a:r>
          </a:p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Александр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– скульптор с мировым именем, внесший огромный вклад в развитие отечественной школы монументальной скульптуры. Его памятники и крупные монументальные ансамбли установлены в крупнейших городах России и за рубежом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903640" y="3368263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«Башня с яблоками»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79х59 см, бумага</a:t>
            </a:r>
          </a:p>
        </p:txBody>
      </p:sp>
      <p:pic>
        <p:nvPicPr>
          <p:cNvPr id="16386" name="Picture 2" descr="C:\Users\Пользователь\Desktop\РАБОТА Яковлева\ВЫСТАВКИ 2024\Май 18.05 День музеев. Бурганов\фото работ\20240517_135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04664"/>
            <a:ext cx="449373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12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80112" y="3284984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«Золотая клетка»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бумага, авторская печать</a:t>
            </a:r>
          </a:p>
        </p:txBody>
      </p:sp>
      <p:pic>
        <p:nvPicPr>
          <p:cNvPr id="17410" name="Picture 2" descr="C:\Users\Пользователь\Desktop\РАБОТА Яковлева\ВЫСТАВКИ 2024\Май 18.05 День музеев. Бурганов\фото работ\20240517_135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754"/>
            <a:ext cx="4153332" cy="62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6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3370693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«Девушка и конь»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бумага, авторская печать</a:t>
            </a:r>
          </a:p>
        </p:txBody>
      </p:sp>
      <p:pic>
        <p:nvPicPr>
          <p:cNvPr id="18434" name="Picture 2" descr="C:\Users\Пользователь\Desktop\РАБОТА Яковлева\ВЫСТАВКИ 2024\Май 18.05 День музеев. Бурганов\фото работ\20240517_135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1978"/>
            <a:ext cx="4248472" cy="63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2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652120" y="3284984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«Ожидание»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бумага, авторская печать</a:t>
            </a:r>
          </a:p>
        </p:txBody>
      </p:sp>
      <p:pic>
        <p:nvPicPr>
          <p:cNvPr id="19458" name="Picture 2" descr="C:\Users\Пользователь\Desktop\РАБОТА Яковлева\ВЫСТАВКИ 2024\Май 18.05 День музеев. Бурганов\фото работ\20240517_135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420782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1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652120" y="3284984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«Ветер перемен»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бумага, авторская печать</a:t>
            </a:r>
          </a:p>
        </p:txBody>
      </p:sp>
      <p:pic>
        <p:nvPicPr>
          <p:cNvPr id="20482" name="Picture 2" descr="C:\Users\Пользователь\Desktop\РАБОТА Яковлева\ВЫСТАВКИ 2024\Май 18.05 День музеев. Бурганов\фото работ\20240517_135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1883"/>
            <a:ext cx="4392488" cy="62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14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903640" y="3369159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«Юдифь»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бумага, авторская печать</a:t>
            </a:r>
          </a:p>
        </p:txBody>
      </p:sp>
      <p:pic>
        <p:nvPicPr>
          <p:cNvPr id="21506" name="Picture 2" descr="C:\Users\Пользователь\Desktop\РАБОТА Яковлева\ВЫСТАВКИ 2024\Май 18.05 День музеев. Бурганов\фото работ\20240517_135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08819"/>
            <a:ext cx="54812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62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«Занавеска»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22530" name="Picture 2" descr="C:\Users\Пользователь\Desktop\РАБОТА Яковлева\ВЫСТАВКИ 2024\Май 18.05 День музеев. Бурганов\фото работ\20240517_135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79" y="188640"/>
            <a:ext cx="4464496" cy="6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42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«Коррида»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23554" name="Picture 2" descr="C:\Users\Пользователь\Desktop\РАБОТА Яковлева\ВЫСТАВКИ 2024\Май 18.05 День музеев. Бурганов\фото работ\20240517_135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1962"/>
            <a:ext cx="4464496" cy="62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0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«Матадор»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24578" name="Picture 2" descr="C:\Users\Пользователь\Desktop\РАБОТА Яковлева\ВЫСТАВКИ 2024\Май 18.05 День музеев. Бурганов\фото работ\20240517_135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446809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67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«Инфанта»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25602" name="Picture 2" descr="C:\Users\Пользователь\Desktop\РАБОТА Яковлева\ВЫСТАВКИ 2024\Май 18.05 День музеев. Бурганов\фото работ\20240517_135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4536504" cy="6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8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Autofit/>
          </a:bodyPr>
          <a:lstStyle/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Александр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рисует непрерывно. Его рука, отчеркивая поля официальных бумаг, записных книжек, чертежей и проектов, бесконечно летает над листами, оставляя за собой то каллиграфические росчерки и знакомые профили, то виртуозные архитектурные композиции, то просто строки, исполненные мелким ровным почерком, которые смотрятся как прекрасные графические произведения, благодаря особым ритмическим связям, вынесенным вверх и вниз вертикалям, буквицам, нажимам пера.</a:t>
            </a:r>
          </a:p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Для Александра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Бурганова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суть графики настолько самодостаточна, что выражение ее почти не подчиняется общепринятым правилам. Формат листа для него — отчасти абстрактное понятие. Он может развернуть строки обычной биографии в пространстве зала так, что они становятся частью архитектуры, и биография, захватив часть здания, становится монументальной и фантастической. Он развешивает выставку рисунков на фасадах домов, создавая для этого графические листы огромного размера. Уже много лет художник работает в книжной графике. Но искусство книги в творчестве Александра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Бурганова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– явление совершенно уникальное. Он создал целую серию необыкновенных книг. Среди них произведения получившие мировую известность – огромная книга с бронзовой обложкой в виде двух профилей и с пустыми черными страницами, книги, состоящие только из иллюстраций, как «Азбука», или только из букв, разлетевшихся по страницам, складывающихся в строки и стихи, как «Книга Букв», рукописные и рисованные книги, в единичных тиражах.</a:t>
            </a:r>
          </a:p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Все это бесконечный мир графики Александра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Бурганова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существующий самостоятельно и при этом неразделимо от того целостного явления каким предстает перед нами мир художника.</a:t>
            </a:r>
          </a:p>
          <a:p>
            <a:pPr marL="13716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00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471592" y="2852936"/>
            <a:ext cx="367240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«Брошенный дом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 окрестностях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Толедо»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26626" name="Picture 2" descr="C:\Users\Пользователь\Desktop\РАБОТА Яковлева\ВЫСТАВКИ 2024\Май 18.05 День музеев. Бурганов\фото работ\20240517_135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820"/>
            <a:ext cx="414910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«Венеция»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27650" name="Picture 2" descr="C:\Users\Пользователь\Desktop\РАБОТА Яковлева\ВЫСТАВКИ 2024\Май 18.05 День музеев. Бурганов\фото работ\20240517_135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32656"/>
            <a:ext cx="4513943" cy="60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69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8363272" cy="5505475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Над презентацией работали:</a:t>
            </a:r>
          </a:p>
          <a:p>
            <a:endParaRPr lang="ru-RU" sz="2000" b="1" u="sng" dirty="0">
              <a:latin typeface="Arial" pitchFamily="34" charset="0"/>
              <a:cs typeface="Arial" pitchFamily="34" charset="0"/>
            </a:endParaRPr>
          </a:p>
          <a:p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u="sng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Начальник отдела по научно-просветительской работе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Яковлева Т.В.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Музей истории города Симферополя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Симферополь,2024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75656" y="6093296"/>
            <a:ext cx="6264696" cy="60893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Общие виды выставки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РАБОТА Яковлева\ВЫСТАВКИ 2024\Май 18.05 День музеев. Бурганов\фото выставки\20240517_140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138"/>
            <a:ext cx="6055296" cy="27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РАБОТА Яковлева\ВЫСТАВКИ 2024\Май 18.05 День музеев. Бурганов\фото выставки\20240517_1402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4"/>
          <a:stretch/>
        </p:blipFill>
        <p:spPr bwMode="auto">
          <a:xfrm>
            <a:off x="3707904" y="2853704"/>
            <a:ext cx="5277351" cy="28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75656" y="6093296"/>
            <a:ext cx="6264696" cy="60893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Открытие выставки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РАБОТА Яковлева\ВЫСТАВКИ 2024\Май 18.05 День музеев. Бурганов\фото открытия\IMG-20240518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195"/>
            <a:ext cx="6054981" cy="27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РАБОТА Яковлева\ВЫСТАВКИ 2024\Май 18.05 День музеев. Бурганов\фото открытия\IMG-20240518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60806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«Свеча»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2050" name="Picture 2" descr="C:\Users\Пользователь\Desktop\РАБОТА Яковлева\ВЫСТАВКИ 2024\Май 18.05 День музеев. Бурганов\фото работ\20240517_134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2"/>
            <a:ext cx="4487934" cy="61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«Ангел»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авторская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печать</a:t>
            </a:r>
          </a:p>
        </p:txBody>
      </p:sp>
      <p:pic>
        <p:nvPicPr>
          <p:cNvPr id="3074" name="Picture 2" descr="C:\Users\Пользователь\Desktop\РАБОТА Яковлева\ВЫСТАВКИ 2024\Май 18.05 День музеев. Бурганов\фото работ\20240517_134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955"/>
            <a:ext cx="4536504" cy="608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0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«Поцелуй Иуды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30х42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4098" name="Picture 2" descr="C:\Users\Пользователь\Desktop\РАБОТА Яковлева\ВЫСТАВКИ 2024\Май 18.05 День музеев. Бурганов\фото работ\20240517_13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8141"/>
            <a:ext cx="4578270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2996952"/>
            <a:ext cx="324036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«Голгофа»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30х42 см, бумага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авторская печать</a:t>
            </a:r>
          </a:p>
        </p:txBody>
      </p:sp>
      <p:pic>
        <p:nvPicPr>
          <p:cNvPr id="5122" name="Picture 2" descr="C:\Users\Пользователь\Desktop\РАБОТА Яковлева\ВЫСТАВКИ 2024\Май 18.05 День музеев. Бурганов\фото работ\20240517_13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5"/>
            <a:ext cx="4392488" cy="62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8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832</Words>
  <Application>Microsoft Office PowerPoint</Application>
  <PresentationFormat>Экран (4:3)</PresentationFormat>
  <Paragraphs>97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«Мастерство и вдохновение»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«Мастерство и вдохновение»</dc:title>
  <dc:creator>Пользователь</dc:creator>
  <cp:lastModifiedBy>Пользователь</cp:lastModifiedBy>
  <cp:revision>16</cp:revision>
  <dcterms:created xsi:type="dcterms:W3CDTF">2024-05-17T11:48:25Z</dcterms:created>
  <dcterms:modified xsi:type="dcterms:W3CDTF">2024-05-21T06:09:10Z</dcterms:modified>
</cp:coreProperties>
</file>