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0" r:id="rId3"/>
    <p:sldId id="257" r:id="rId4"/>
    <p:sldId id="258" r:id="rId5"/>
    <p:sldId id="261" r:id="rId6"/>
    <p:sldId id="273" r:id="rId7"/>
    <p:sldId id="276" r:id="rId8"/>
    <p:sldId id="259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83" r:id="rId20"/>
    <p:sldId id="272" r:id="rId21"/>
    <p:sldId id="274" r:id="rId22"/>
    <p:sldId id="275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645024"/>
            <a:ext cx="6760840" cy="1752600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Совместная выставка МБУК «Музея истории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города Симферополя муниципального образования городской округ Симферополь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и  ГБУ РК «Восточно-Крымский историко-культурный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музей-заповедник». Выставка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приурочена к празднованию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десятой годовщины ФГУП «Крымская железная дорога». 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700808"/>
            <a:ext cx="7560840" cy="1224136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Arial" pitchFamily="34" charset="0"/>
                <a:cs typeface="Arial" pitchFamily="34" charset="0"/>
              </a:rPr>
              <a:t>«Соединяем берега»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63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403648" y="5517232"/>
            <a:ext cx="6768752" cy="1264118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err="1">
                <a:latin typeface="Arial" pitchFamily="34" charset="0"/>
                <a:cs typeface="Arial" pitchFamily="34" charset="0"/>
              </a:rPr>
              <a:t>Надежин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Б.М. Рисунок. 1944 г.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Установлены балочные пролетные строения(1-я очередь строительства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).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Бумага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Китайская тушь.60,0 х 40,0 см</a:t>
            </a:r>
          </a:p>
        </p:txBody>
      </p:sp>
      <p:pic>
        <p:nvPicPr>
          <p:cNvPr id="3074" name="Picture 2" descr="C:\Users\Пользователь\Desktop\РАБОТА Яковлева\ВЫСТАВКИ 2024\Март. 12.03 Крымской жд 10 лет с Керчью\25-03-2024_10-31-34\КИАМ КП-106473 ЖСГ-289  Надежин Б.М. Рисунок Установлены балочные пролетные строения(1-я очередь строительства).   1944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5232"/>
            <a:ext cx="6696744" cy="50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627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87624" y="5445224"/>
            <a:ext cx="6768752" cy="1264118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err="1">
                <a:latin typeface="Arial" pitchFamily="34" charset="0"/>
                <a:cs typeface="Arial" pitchFamily="34" charset="0"/>
              </a:rPr>
              <a:t>Надежин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Б.М. Рисунок. 1944г. Строительство моста. Пуск пролетных строений по пирсам к барже. Вид на крутой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берег,с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которого ведется спуск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шпренгельских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пролетных строений к причалу баржи. Бумага, акварель.  40,0 х 59,5 см</a:t>
            </a:r>
          </a:p>
        </p:txBody>
      </p:sp>
      <p:pic>
        <p:nvPicPr>
          <p:cNvPr id="4098" name="Picture 2" descr="C:\Users\Пользователь\Desktop\РАБОТА Яковлева\ВЫСТАВКИ 2024\Март. 12.03 Крымской жд 10 лет с Керчью\25-03-2024_10-31-34\КГИКЗ КП-113047 ЖСГ-418  Надежин Б.М. Рисунок Строительство моста.Спуск пролетных строений по пирсам к барже.   1944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538987" cy="49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967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403648" y="5517232"/>
            <a:ext cx="6768752" cy="1264118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err="1">
                <a:latin typeface="Arial" pitchFamily="34" charset="0"/>
                <a:cs typeface="Arial" pitchFamily="34" charset="0"/>
              </a:rPr>
              <a:t>Надежин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Б.М. Рисунок. 1944 г.  «Поставлены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растворки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и деревянные надстройки опор». Бумага. Китайская тушь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60,0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х 40,0 см</a:t>
            </a:r>
          </a:p>
        </p:txBody>
      </p:sp>
      <p:pic>
        <p:nvPicPr>
          <p:cNvPr id="5122" name="Picture 2" descr="C:\Users\Пользователь\Desktop\РАБОТА Яковлева\ВЫСТАВКИ 2024\Март. 12.03 Крымской жд 10 лет с Керчью\25-03-2024_10-31-34\КИАМ КП-106472 ЖСГ-288  Надежин Б.М. Рисунок Поставлены растворки и деревянные надстройки опор.   1944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3"/>
            <a:ext cx="6768752" cy="502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795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280927" y="5301208"/>
            <a:ext cx="6768752" cy="1264118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err="1">
                <a:latin typeface="Arial" pitchFamily="34" charset="0"/>
                <a:cs typeface="Arial" pitchFamily="34" charset="0"/>
              </a:rPr>
              <a:t>Надежин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Б.М. Рисунок. 1944г. Строительство моста. Изготовление пролетных строений в Капканах. Вид сверху на полигон изготовления шпренгельных пролетных строений. Бумага, акварель. 40,0 х 60,5 см</a:t>
            </a:r>
          </a:p>
        </p:txBody>
      </p:sp>
      <p:pic>
        <p:nvPicPr>
          <p:cNvPr id="6146" name="Picture 2" descr="C:\Users\Пользователь\Desktop\РАБОТА Яковлева\ВЫСТАВКИ 2024\Март. 12.03 Крымской жд 10 лет с Керчью\25-03-2024_10-31-34\КГИКЗ КП-113046 ЖСГ-417  Надежин Б.М. Рисунок Строительство моста. Изготовление пролетных строений в Капканах.   1944г.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67" y="548680"/>
            <a:ext cx="7848872" cy="44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120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403648" y="5517232"/>
            <a:ext cx="6768752" cy="1264118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err="1">
                <a:latin typeface="Arial" pitchFamily="34" charset="0"/>
                <a:cs typeface="Arial" pitchFamily="34" charset="0"/>
              </a:rPr>
              <a:t>Надежин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Б.М. Рисунок. 1944 г.  «Разводное (поворотное 2х55 м) пролетное строение над фарватером, для прохода больших судов». Бумага. Китайская тушь.60,0 х 40,0 см</a:t>
            </a:r>
          </a:p>
        </p:txBody>
      </p:sp>
      <p:pic>
        <p:nvPicPr>
          <p:cNvPr id="7170" name="Picture 2" descr="C:\Users\Пользователь\Desktop\РАБОТА Яковлева\ВЫСТАВКИ 2024\Март. 12.03 Крымской жд 10 лет с Керчью\25-03-2024_10-31-34\-1F4A9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6671"/>
            <a:ext cx="6768752" cy="4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938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403648" y="5517232"/>
            <a:ext cx="6768752" cy="1264118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Надежин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Б.М. Рисунок. 1944г. «Подход на берегу Крыма. Путепровод над дорогой по набережной». Бумага. Китайская тушь.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40,0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х 30,0 см</a:t>
            </a:r>
          </a:p>
        </p:txBody>
      </p:sp>
      <p:pic>
        <p:nvPicPr>
          <p:cNvPr id="8194" name="Picture 2" descr="C:\Users\Пользователь\Desktop\РАБОТА Яковлева\ВЫСТАВКИ 2024\Март. 12.03 Крымской жд 10 лет с Керчью\25-03-2024_10-31-34\КИАМ КП-106477 ЖСГ-293  Надежин Б.М. Рисунок Подход на берегу Крыма.Путепровод над дорогой по набережной.   1944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6840760" cy="519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088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403648" y="5301208"/>
            <a:ext cx="6768752" cy="1264118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Надежин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Б.М. Рисунок. 1945г.  «Въезд на дамбу моста с косы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Чушка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». Архитектурно-художественная композиция в оранжевом тоне. Вид на дамбу с въездной аркой, вдали у основания дамбы показаны колонна и здание.  Бумага, сангина. 32,0 х 43,6 см</a:t>
            </a:r>
          </a:p>
        </p:txBody>
      </p:sp>
      <p:pic>
        <p:nvPicPr>
          <p:cNvPr id="9218" name="Picture 2" descr="C:\Users\Пользователь\Desktop\РАБОТА Яковлева\ВЫСТАВКИ 2024\Март. 12.03 Крымской жд 10 лет с Керчью\25-03-2024_10-31-34\КИАМ КП-108980 ЖСГ-335  Надежин Б.М. Рисунок Дамба и путепровод на подходе с Западной стороны   1944г.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39698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053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403648" y="5517232"/>
            <a:ext cx="6768752" cy="1264118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err="1">
                <a:latin typeface="Arial" pitchFamily="34" charset="0"/>
                <a:cs typeface="Arial" pitchFamily="34" charset="0"/>
              </a:rPr>
              <a:t>Надежин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Б.М. Рисунок. 1944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г. Пролетные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строения заменены на постоянные шпренгельные формы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 Временные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опоры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разобраны.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Бумага. Китайская тушь.60,0 х 40,0 см</a:t>
            </a:r>
          </a:p>
        </p:txBody>
      </p:sp>
      <p:pic>
        <p:nvPicPr>
          <p:cNvPr id="10242" name="Picture 2" descr="C:\Users\Пользователь\Desktop\РАБОТА Яковлева\ВЫСТАВКИ 2024\Март. 12.03 Крымской жд 10 лет с Керчью\25-03-2024_10-31-34\-189FD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96937"/>
            <a:ext cx="7128792" cy="483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783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331640" y="4437112"/>
            <a:ext cx="6768752" cy="1872208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err="1">
                <a:latin typeface="Arial" pitchFamily="34" charset="0"/>
                <a:cs typeface="Arial" pitchFamily="34" charset="0"/>
              </a:rPr>
              <a:t>Надежин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Б.М. Рисунок. 1944г., «Перспектива: мост, пролив, полуостров, чушка, кордон, Таманский залив». Архитектурно- художественное изображение, связанное со строительством временного стратегического  железнодорожного моста Кавказ-Крым через Керченский пролив в марте-ноябре вид сверху.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Бумага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акварель.  На 4-х листах  по 52,0 х 80,0 см</a:t>
            </a:r>
          </a:p>
        </p:txBody>
      </p:sp>
      <p:pic>
        <p:nvPicPr>
          <p:cNvPr id="14338" name="Picture 2" descr="C:\Users\Пользователь\Desktop\РАБОТА Яковлева\ВЫСТАВКИ 2024\Март. 12.03 Крымской жд 10 лет с Керчью\фото выставки подробные\20240321_095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717710" cy="315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122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295635" y="5517232"/>
            <a:ext cx="6768752" cy="936104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Назарова И.С. Картина Стройка века   2018 г.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C:\Users\Пользователь\Desktop\РАБОТА Яковлева\ВЫСТАВКИ 2024\Март. 12.03 Крымской жд 10 лет с Керчью\25-03-2024_10-31-34\ВКИКМЗ КП-196532 ЖСГ-1013  Назарова И.С. Картина Стройка века   2018 г.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06" y="476672"/>
            <a:ext cx="712879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53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0"/>
            <a:ext cx="8784976" cy="6669360"/>
          </a:xfrm>
        </p:spPr>
        <p:txBody>
          <a:bodyPr>
            <a:noAutofit/>
          </a:bodyPr>
          <a:lstStyle/>
          <a:p>
            <a:pPr marL="0" indent="176213" algn="just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 Берега Керченского пролива с глубокой древности были связаны морским сообщением, в редкие суровые зимы появлялась кратковременно возможность преодолевать его по льду. Проблему надежной и постоянной переправы через эту водную преграду могло решить  только сооружение моста. Идея соединения Керченского и Таманского полуострова мостовым переходом  впервые  возникла более века тому назад. </a:t>
            </a:r>
          </a:p>
          <a:p>
            <a:pPr marL="0" indent="176213" algn="just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Идеей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строительства моста через пролив заинтересовался император Николай II. Прорабатывались два варианта перехода железнодорожных путей на противоположный берег: </a:t>
            </a:r>
            <a:r>
              <a:rPr lang="ru-RU" sz="1500" dirty="0" err="1">
                <a:latin typeface="Arial" pitchFamily="34" charset="0"/>
                <a:cs typeface="Arial" pitchFamily="34" charset="0"/>
              </a:rPr>
              <a:t>Чушкинский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 (северный), ориентированный на Темрюк, и </a:t>
            </a:r>
            <a:r>
              <a:rPr lang="ru-RU" sz="1500" dirty="0" err="1">
                <a:latin typeface="Arial" pitchFamily="34" charset="0"/>
                <a:cs typeface="Arial" pitchFamily="34" charset="0"/>
              </a:rPr>
              <a:t>Тузлинский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 (южный) – в направлении станции </a:t>
            </a:r>
            <a:r>
              <a:rPr lang="ru-RU" sz="1500" dirty="0" err="1">
                <a:latin typeface="Arial" pitchFamily="34" charset="0"/>
                <a:cs typeface="Arial" pitchFamily="34" charset="0"/>
              </a:rPr>
              <a:t>Абинская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 вблизи </a:t>
            </a:r>
            <a:r>
              <a:rPr lang="ru-RU" sz="1500" dirty="0" err="1">
                <a:latin typeface="Arial" pitchFamily="34" charset="0"/>
                <a:cs typeface="Arial" pitchFamily="34" charset="0"/>
              </a:rPr>
              <a:t>Екатеринодара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.  Лучшие российские инженеры к 1910 году разработали проект Керченского переезда.  Однако проектные и изыскательские работы (в том числе и по строительству моста) были прерваны начавшейся Первой мировой войной, а затем и Гражданской войной.  В 1930 годы советские учёные спроектировали железнодорожную линию от Херсона до Поти через Керченский пролив. Проект не был реализован в связи с началом Второй мировой войны.</a:t>
            </a:r>
          </a:p>
          <a:p>
            <a:pPr marL="0" indent="176213" algn="just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годы Великой Отечественной войны немецкие оккупанты намеревались возвести переправу к августу 1944 года. Весной 1943 года в Керчь были доставлены необходимые материалы для моста. Наступлением Красной Армии эти работы были сорваны.   После освобождения Крыма в 1944 году Правительство приняло решение начать строительство железнодорожного моста через пролив, запланированное еще до войны. При проектировании моста в 1944 г. был выбран вариант трассы: от косы Чушка к посёлку Опасное.  Руководителем строительства был назначен начальник Управления военно-восстановительных работ П.М. Зернов, главным инженером – И.И. </a:t>
            </a:r>
            <a:r>
              <a:rPr lang="ru-RU" sz="1500" dirty="0" err="1">
                <a:latin typeface="Arial" pitchFamily="34" charset="0"/>
                <a:cs typeface="Arial" pitchFamily="34" charset="0"/>
              </a:rPr>
              <a:t>Цюрупа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176213" algn="just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В экспозиции выставки  представлены натурные рисунки строительства в 1944 г. временного стратегического моста через Керченский пролив, выполненные  Б. М. </a:t>
            </a:r>
            <a:r>
              <a:rPr lang="ru-RU" sz="1500" dirty="0" err="1">
                <a:latin typeface="Arial" pitchFamily="34" charset="0"/>
                <a:cs typeface="Arial" pitchFamily="34" charset="0"/>
              </a:rPr>
              <a:t>Надёжиным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 – одним из участников проекта «2К» (Крым – Кавказ). В составе группы  Народного комиссариата путей сообщения Б. М. </a:t>
            </a:r>
            <a:r>
              <a:rPr lang="ru-RU" sz="1500" dirty="0" err="1">
                <a:latin typeface="Arial" pitchFamily="34" charset="0"/>
                <a:cs typeface="Arial" pitchFamily="34" charset="0"/>
              </a:rPr>
              <a:t>Надёжин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  участвовал весной 1944 г. в разработке проекта  железнодорожного моста  через Керченский пролив. Б. М. </a:t>
            </a:r>
            <a:r>
              <a:rPr lang="ru-RU" sz="1500" dirty="0" err="1">
                <a:latin typeface="Arial" pitchFamily="34" charset="0"/>
                <a:cs typeface="Arial" pitchFamily="34" charset="0"/>
              </a:rPr>
              <a:t>Надёжин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 проектировал все части моста от общей композиции до деталей опор, ограждений и въездов, одновременно по поручению командования выполнял натурные рисунки строительства. </a:t>
            </a:r>
          </a:p>
        </p:txBody>
      </p:sp>
    </p:spTree>
    <p:extLst>
      <p:ext uri="{BB962C8B-B14F-4D97-AF65-F5344CB8AC3E}">
        <p14:creationId xmlns:p14="http://schemas.microsoft.com/office/powerpoint/2010/main" val="55321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29504" y="5618258"/>
            <a:ext cx="7200800" cy="1139153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Фотографии и документы, связанные со строительством моста 1944 года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4" name="Picture 4" descr="C:\Users\Пользователь\Desktop\РАБОТА Яковлева\ВЫСТАВКИ 2024\Март. 12.03 Крымской жд 10 лет с Керчью\фото выставки подробные\20240321_1414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221"/>
            <a:ext cx="6652513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219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234480" y="5733256"/>
            <a:ext cx="7200800" cy="979094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err="1">
                <a:latin typeface="Arial" pitchFamily="34" charset="0"/>
                <a:cs typeface="Arial" pitchFamily="34" charset="0"/>
              </a:rPr>
              <a:t>Надежин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Б.М. Рисунок. 1944г.  г. Керчь. Натурный рисунок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на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строительстве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Поселок проектировщиков на Чушке. Вид с юго-запада.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Калька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тушь. 35,0 х 20,0 см</a:t>
            </a:r>
          </a:p>
        </p:txBody>
      </p:sp>
      <p:pic>
        <p:nvPicPr>
          <p:cNvPr id="17410" name="Picture 2" descr="C:\Users\Пользователь\Desktop\РАБОТА Яковлева\ВЫСТАВКИ 2024\Март. 12.03 Крымской жд 10 лет с Керчью\фото выставки подробные\20240321_0957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4" b="10174"/>
          <a:stretch/>
        </p:blipFill>
        <p:spPr bwMode="auto">
          <a:xfrm>
            <a:off x="1187624" y="457199"/>
            <a:ext cx="7136631" cy="491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366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618456" y="4653136"/>
            <a:ext cx="7920880" cy="1800200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err="1">
                <a:latin typeface="Arial" pitchFamily="34" charset="0"/>
                <a:cs typeface="Arial" pitchFamily="34" charset="0"/>
              </a:rPr>
              <a:t>Надежин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Б.М. Рисунок. 1944г. 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Общий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вид строительства моста со стороны дороги на Маяк и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Глейки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 г. Керчь. Архитектурно- художественное изображение, связанное со строительством временного стратегического железнодорожного моста Кавказ-Крым через Керченский пролив в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марте-ноябре.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Калька, тушь. 90,0 х 35,0 см</a:t>
            </a:r>
          </a:p>
        </p:txBody>
      </p:sp>
      <p:pic>
        <p:nvPicPr>
          <p:cNvPr id="18434" name="Picture 2" descr="C:\Users\Пользователь\Desktop\РАБОТА Яковлева\ВЫСТАВКИ 2024\Март. 12.03 Крымской жд 10 лет с Керчью\фото выставки подробные\20240321_095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5475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362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618456" y="5301208"/>
            <a:ext cx="7920880" cy="1152128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Сувенирная продукция, посвященная строительству Крымского моста 2016 года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 descr="C:\Users\Пользователь\Desktop\РАБОТА Яковлева\ВЫСТАВКИ 2024\Март. 12.03 Крымской жд 10 лет с Керчью\фото выставки подробные\20240321_0959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9842" y="476672"/>
            <a:ext cx="897951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565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899592" y="5612259"/>
            <a:ext cx="7920880" cy="1152128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Билеты электронные для проезда в городском общественном транспорте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г. Москвы с фотографиями строителей моста. Лимитированная серия. 2016 г.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 descr="C:\Users\Пользователь\Desktop\РАБОТА Яковлева\ВЫСТАВКИ 2024\Март. 12.03 Крымской жд 10 лет с Керчью\фото выставки подробные\20240321_0959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6" b="13539"/>
          <a:stretch/>
        </p:blipFill>
        <p:spPr bwMode="auto">
          <a:xfrm>
            <a:off x="1619672" y="188640"/>
            <a:ext cx="6192688" cy="524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509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899592" y="5612259"/>
            <a:ext cx="7920880" cy="1152128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Фотографии Крымского моста и наиболее ярких моментов, связанных с его открытием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C:\Users\Пользователь\Desktop\РАБОТА Яковлева\ВЫСТАВКИ 2024\Март. 12.03 Крымской жд 10 лет с Керчью\фото выставки подробные\20240321_095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6552728" cy="502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744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Пользователь\Desktop\РАБОТА Яковлева\ВЫСТАВКИ 2024\Март. 12.03 Крымской жд 10 лет с Керчью\фото выставки подробные\20240321_0959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4812" r="7244" b="6548"/>
          <a:stretch/>
        </p:blipFill>
        <p:spPr bwMode="auto">
          <a:xfrm>
            <a:off x="0" y="-12968"/>
            <a:ext cx="9037320" cy="687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873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899592" y="5612259"/>
            <a:ext cx="7920880" cy="1152128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Болты крепежные, фрагменты арматуры.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2016 г.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C:\Users\Пользователь\Desktop\РАБОТА Яковлева\ВЫСТАВКИ 2024\Март. 12.03 Крымской жд 10 лет с Керчью\фото выставки подробные\20240321_10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46159" y="-730642"/>
            <a:ext cx="4978231" cy="723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273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683568" y="620688"/>
            <a:ext cx="7920880" cy="5495627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000" b="1" u="sng" dirty="0" smtClean="0">
                <a:latin typeface="Arial" pitchFamily="34" charset="0"/>
                <a:cs typeface="Arial" pitchFamily="34" charset="0"/>
              </a:rPr>
              <a:t>Над презентацией работали: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000" b="1" u="sng" dirty="0">
                <a:latin typeface="Arial" pitchFamily="34" charset="0"/>
                <a:cs typeface="Arial" pitchFamily="34" charset="0"/>
              </a:rPr>
              <a:t/>
            </a:r>
            <a:br>
              <a:rPr lang="ru-RU" sz="2000" b="1" u="sng" dirty="0"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ачальник отдела по научно-просветительской работе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Яковлева Т.В.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ru-RU" sz="2000" b="1" u="sng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ru-RU" sz="2000" b="1" u="sng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ru-RU" sz="2000" b="1" u="sng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ru-RU" sz="2000" b="1" u="sng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ru-RU" sz="2000" b="1" u="sng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ru-RU" sz="2000" b="1" u="sng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ru-RU" sz="2000" b="1" u="sng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ru-RU" sz="2000" b="1" u="sng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Симферополь, 2024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540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074278" y="5301208"/>
            <a:ext cx="3008313" cy="1040979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Общий вид выставки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Пользователь\Desktop\РАБОТА Яковлева\ВЫСТАВКИ 2024\Март. 12.03 Крымской жд 10 лет с Керчью\фото выставки\20240311_154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52877"/>
            <a:ext cx="8653830" cy="398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43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074278" y="5301208"/>
            <a:ext cx="3008313" cy="1040979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Общий вид выставки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Пользователь\Desktop\РАБОТА Яковлева\ВЫСТАВКИ 2024\Март. 12.03 Крымской жд 10 лет с Керчью\фото выставки\20240311_1538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5"/>
            <a:ext cx="8784976" cy="404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85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275856" y="2970096"/>
            <a:ext cx="2339752" cy="629776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Элементы выставки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Пользователь\Desktop\РАБОТА Яковлева\ВЫСТАВКИ 2024\Март. 12.03 Крымской жд 10 лет с Керчью\фото выставки подробные\20240321_095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77" y="225976"/>
            <a:ext cx="2794111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РАБОТА Яковлева\ВЫСТАВКИ 2024\Март. 12.03 Крымской жд 10 лет с Керчью\фото выставки подробные\20240321_100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12676"/>
            <a:ext cx="333708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057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Пользователь\Desktop\РАБОТА Яковлева\ВЫСТАВКИ 2024\Март. 12.03 Крымской жд 10 лет с Керчью\фото выставки подробные\20240321_0957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" y="332656"/>
            <a:ext cx="9210667" cy="568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598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Пользователь\Desktop\РАБОТА Яковлева\ВЫСТАВКИ 2024\Март. 12.03 Крымской жд 10 лет с Керчью\фото выставки подробные\20240321_095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3" y="548680"/>
            <a:ext cx="889089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729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799692" y="5816525"/>
            <a:ext cx="5760640" cy="1008112"/>
          </a:xfrm>
        </p:spPr>
        <p:txBody>
          <a:bodyPr>
            <a:normAutofit/>
          </a:bodyPr>
          <a:lstStyle/>
          <a:p>
            <a:pPr algn="ctr"/>
            <a:r>
              <a:rPr lang="ru-RU" sz="1600" dirty="0" err="1">
                <a:latin typeface="Arial" pitchFamily="34" charset="0"/>
                <a:cs typeface="Arial" pitchFamily="34" charset="0"/>
              </a:rPr>
              <a:t>Надежин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Б.М. Рисунок .1944 г. «Подход(каменная дамба) со стороны полуострова Чушки». Бумага. Китайская тушь. 40,0 х 30,0 см</a:t>
            </a:r>
          </a:p>
        </p:txBody>
      </p:sp>
      <p:pic>
        <p:nvPicPr>
          <p:cNvPr id="1026" name="Picture 2" descr="C:\Users\Пользователь\Desktop\РАБОТА Яковлева\ВЫСТАВКИ 2024\Март. 12.03 Крымской жд 10 лет с Керчью\25-03-2024_10-31-34\КИАМ КП-106476 ЖСГ-292  Надежин Б.М. Рисунок Подход(каменная дамба) со стороны полуострова Чушки.   1944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3605"/>
            <a:ext cx="6696744" cy="516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701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87624" y="5350819"/>
            <a:ext cx="6768752" cy="1264118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err="1">
                <a:latin typeface="Arial" pitchFamily="34" charset="0"/>
                <a:cs typeface="Arial" pitchFamily="34" charset="0"/>
              </a:rPr>
              <a:t>Надежин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Б.М. Рисунок. 1944г. Строительство моста в Керченском проливе. Вид на пролив и мыс Фонарь.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 проливе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установлены копры для забивки 25-метровых свай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Бумага, акварель. 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36,5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х 59,5 см</a:t>
            </a:r>
          </a:p>
        </p:txBody>
      </p:sp>
      <p:pic>
        <p:nvPicPr>
          <p:cNvPr id="2050" name="Picture 2" descr="C:\Users\Пользователь\Desktop\РАБОТА Яковлева\ВЫСТАВКИ 2024\Март. 12.03 Крымской жд 10 лет с Керчью\25-03-2024_10-31-34\КГИКЗ КП-113048 ЖСГ-419  Надежин Б.М. Рисунок Копры. Строительство моста на Керченском проливе.   1944г.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23070"/>
            <a:ext cx="8141151" cy="482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0143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259</TotalTime>
  <Words>927</Words>
  <Application>Microsoft Office PowerPoint</Application>
  <PresentationFormat>Экран (4:3)</PresentationFormat>
  <Paragraphs>54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Справедливость</vt:lpstr>
      <vt:lpstr>«Соединяем берега»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«Соединяем берега»</dc:title>
  <dc:creator>Пользователь</dc:creator>
  <cp:lastModifiedBy>Пользователь</cp:lastModifiedBy>
  <cp:revision>40</cp:revision>
  <dcterms:created xsi:type="dcterms:W3CDTF">2024-03-21T08:15:13Z</dcterms:created>
  <dcterms:modified xsi:type="dcterms:W3CDTF">2024-03-26T06:03:12Z</dcterms:modified>
</cp:coreProperties>
</file>