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7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2331690"/>
          </a:xfrm>
        </p:spPr>
        <p:txBody>
          <a:bodyPr/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Музей истории города Симферополя 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«Волшебный край»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933056"/>
            <a:ext cx="6656784" cy="213508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Выставка картин «Волшебный край» Заслуженного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художника          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АР Крым, Заслуженного художника РФ, члена-корреспондента Российской Академии художеств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Ларисы Сергеевны Сергеевой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пройдёт в Музее истории города Симферополя с 15 марта по 23 апреля 2024 года. Это 80-я персональная выставка художницы в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36-я в Крыму и 3 –я в Музее истории города Симферополя приурочена к 10-й годовщине Крымской весны. </a:t>
            </a:r>
          </a:p>
        </p:txBody>
      </p:sp>
    </p:spTree>
    <p:extLst>
      <p:ext uri="{BB962C8B-B14F-4D97-AF65-F5344CB8AC3E}">
        <p14:creationId xmlns:p14="http://schemas.microsoft.com/office/powerpoint/2010/main" val="265590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95736" y="5949280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«Старая стена»</a:t>
            </a: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х,м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40×60 см., 2009 г.</a:t>
            </a:r>
          </a:p>
        </p:txBody>
      </p:sp>
      <p:pic>
        <p:nvPicPr>
          <p:cNvPr id="8194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3" y="260648"/>
            <a:ext cx="831692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05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95736" y="5949280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«Осенний натюрморт с арбузом»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48×64 см., 2003 г.</a:t>
            </a:r>
          </a:p>
        </p:txBody>
      </p:sp>
      <p:pic>
        <p:nvPicPr>
          <p:cNvPr id="9218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9876"/>
            <a:ext cx="726747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94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19693" y="2951449"/>
            <a:ext cx="3693993" cy="84642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«Крымская сосна»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38х26 см., 2003 г.</a:t>
            </a:r>
          </a:p>
        </p:txBody>
      </p:sp>
      <p:pic>
        <p:nvPicPr>
          <p:cNvPr id="10242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4320480" cy="637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89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20947" y="5805264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«Гора Кизил-Кая»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27×39,5 см., 2005 г.</a:t>
            </a:r>
          </a:p>
        </p:txBody>
      </p:sp>
      <p:pic>
        <p:nvPicPr>
          <p:cNvPr id="11266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704856" cy="51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8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522015" y="3140968"/>
            <a:ext cx="3621985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«Среди листвы зелёной 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пастель. 64×49 см., 2012 г.</a:t>
            </a:r>
          </a:p>
        </p:txBody>
      </p:sp>
      <p:pic>
        <p:nvPicPr>
          <p:cNvPr id="1026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465256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789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95736" y="5949280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«Вечернее солнце над морем»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сух.паст.55,5х78,5 см., 2011 г.</a:t>
            </a:r>
          </a:p>
        </p:txBody>
      </p:sp>
      <p:pic>
        <p:nvPicPr>
          <p:cNvPr id="2050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704856" cy="53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34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64088" y="2924944"/>
            <a:ext cx="3600400" cy="7920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«Ответственный работник»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фломастер, пастель. 45х31 см., 2008 г.</a:t>
            </a:r>
          </a:p>
        </p:txBody>
      </p:sp>
      <p:pic>
        <p:nvPicPr>
          <p:cNvPr id="3074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4320480" cy="65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81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95736" y="5949280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«Всё дело в шляпах»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цвет. 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флом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белила 21×29,7 см., 2009 г.</a:t>
            </a:r>
          </a:p>
        </p:txBody>
      </p:sp>
      <p:pic>
        <p:nvPicPr>
          <p:cNvPr id="4098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272"/>
            <a:ext cx="7776864" cy="55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9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791472" y="3004303"/>
            <a:ext cx="4320480" cy="792088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«Девочка и парус»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пост.,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флом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пастель. 60х45 см., 2022 г.</a:t>
            </a:r>
          </a:p>
        </p:txBody>
      </p:sp>
      <p:pic>
        <p:nvPicPr>
          <p:cNvPr id="5122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3960440" cy="64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41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«Чужая жена слаще»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флом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40х60 см., 2018/2022 г.</a:t>
            </a:r>
          </a:p>
        </p:txBody>
      </p:sp>
      <p:pic>
        <p:nvPicPr>
          <p:cNvPr id="6146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54688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1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08712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Передача образа главное, что содержится в картинах Ларисы Сергеевой. Она получила для этого богатую подготовку в молодости. Одновременно училась в ялтинской художественной школе им. Ф.А. Васильева и получала уроки музыки. В течение шести лет совмещала выступления на сцене в балетных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постановках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 в главных ролях драматических спектаклей, снялась в одной из главных ролей художественного фильма «Друзья-товарищи» режиссера В. Павловского. В 1970 году Лариса закачивает Московский текстильный институт факультет прикладного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искусства.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 крымских публикациях (А. Пальчиковой, Е. Зориной, М. Красновой) отмечается. Лариса Сергеевна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крымчанка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поэтому все её работы пронизаны любовью к Крыму. Стоя перед картинами,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чувствуешь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дыхание тёплого крымского ветерка, ощущаешь мелкие брызги Черного моря, сладкий запах спелых фруктов. Пейзажи и натюрморты украшают выставочные залы музеев.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Крымские пейзажи отличают нежные, светлые тона. Это край с очень гармоничной природой.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Самые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любимые живописные образы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Ларисы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Сергеевой – лестницы, переулочки, море. Можно говорить о преобладании городского пейзажа над вольной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природой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Художницу, по её словам, «не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интересует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природа в целом, её манят к себе отдельные мгновения». Она «кладет» на холст увиденное, предварительно создав картину в воображении. Приятно радуют глаз пейзажные работы. Это яркие картины, посвящённые любимому Крыму и Ялте – городу солнечного детства. О своих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пейзажах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сама художница говорит: «Для меня пейзаж – это всегда какое-то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определённое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состояние души. Все свои картины я пишу сердцем». И действительно, глядя на картины, с головой накрывает волна эмоций. Это яркая романтика.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Картины построены на красивом сочетании цветов и массы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оттенков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– от светлых прозрачных до насыщенных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темных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Любуешься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тончайшими нюансами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вспоминаются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слова «О,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живопись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! Яркая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музыка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очей! Ты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прекрасна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!».</a:t>
            </a:r>
          </a:p>
          <a:p>
            <a:pPr marL="0" indent="0" algn="just"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6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36096" y="3083480"/>
            <a:ext cx="3531840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«Купола и голуби»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сух.паст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65х50 см., 2016 г.</a:t>
            </a:r>
          </a:p>
        </p:txBody>
      </p:sp>
      <p:pic>
        <p:nvPicPr>
          <p:cNvPr id="7170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3"/>
            <a:ext cx="4536504" cy="61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77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918129" cy="79208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Декоративная живопись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«Зелёное яблоко»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сух.пастель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50×70 см., 2016 г.</a:t>
            </a:r>
          </a:p>
        </p:txBody>
      </p:sp>
      <p:pic>
        <p:nvPicPr>
          <p:cNvPr id="8194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8092"/>
            <a:ext cx="757119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076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«Ветер в облаках»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77,5×55,5 см., 2002 г.</a:t>
            </a:r>
          </a:p>
        </p:txBody>
      </p:sp>
      <p:pic>
        <p:nvPicPr>
          <p:cNvPr id="9218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416824" cy="52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78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918129" cy="79208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Декоративная живопись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«Летучий кораблик»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сух.пастель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44,5×59 см., 2023 г.</a:t>
            </a:r>
          </a:p>
        </p:txBody>
      </p:sp>
      <p:pic>
        <p:nvPicPr>
          <p:cNvPr id="10242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03447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91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«Горка»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пастель. 50×65 см., 2013 г.</a:t>
            </a:r>
          </a:p>
        </p:txBody>
      </p:sp>
      <p:pic>
        <p:nvPicPr>
          <p:cNvPr id="11266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40596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14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«Холодный день осени»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флом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47х58,5 см., 2006 г.</a:t>
            </a:r>
          </a:p>
        </p:txBody>
      </p:sp>
      <p:pic>
        <p:nvPicPr>
          <p:cNvPr id="12290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52505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24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«Знаменитая сосна»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бел. 38,5×58,5 см., 2009 г.</a:t>
            </a:r>
          </a:p>
        </p:txBody>
      </p:sp>
      <p:pic>
        <p:nvPicPr>
          <p:cNvPr id="13314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205595" cy="538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88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36096" y="3083480"/>
            <a:ext cx="3531840" cy="7920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«Музыка фруктов, стекла и цветов»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бел., 60,5×45 см., 2007 г.</a:t>
            </a:r>
          </a:p>
        </p:txBody>
      </p:sp>
      <p:pic>
        <p:nvPicPr>
          <p:cNvPr id="14338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1" y="332656"/>
            <a:ext cx="446903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6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36096" y="3083480"/>
            <a:ext cx="3531840" cy="7920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«Декоративный натюрморт с флоксами»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., 77,5×55,5 см., 2003 г.</a:t>
            </a:r>
          </a:p>
        </p:txBody>
      </p:sp>
      <p:pic>
        <p:nvPicPr>
          <p:cNvPr id="15362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442111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762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Благословенный Крым»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сух.паст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51,5х79 см., 2012 г.</a:t>
            </a:r>
          </a:p>
        </p:txBody>
      </p:sp>
      <p:pic>
        <p:nvPicPr>
          <p:cNvPr id="16386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17747" cy="54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3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фото выставок\20240322_100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5" y="188639"/>
            <a:ext cx="6419747" cy="29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4\Март. 15.03 в 12.00 Выставка. Крымская весна 10 лет.Волшебный край и духовное возрождение Крыма\фото выставок\20240322_100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84984"/>
            <a:ext cx="712911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76256" y="1844824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Общий вид выставки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86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36096" y="3083480"/>
            <a:ext cx="3531840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«В Никитском саду»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39×29 см., 2002 г.</a:t>
            </a:r>
          </a:p>
        </p:txBody>
      </p:sp>
      <p:pic>
        <p:nvPicPr>
          <p:cNvPr id="17410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536504" cy="64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701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«Глициния»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44х60 см., 2009 г.</a:t>
            </a:r>
          </a:p>
        </p:txBody>
      </p:sp>
      <p:pic>
        <p:nvPicPr>
          <p:cNvPr id="18434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1541"/>
            <a:ext cx="7283396" cy="549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230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40421" y="3209070"/>
            <a:ext cx="2901905" cy="7920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«Натюрморт на подоконнике»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60×60 см., 2004 г.</a:t>
            </a:r>
          </a:p>
        </p:txBody>
      </p:sp>
      <p:pic>
        <p:nvPicPr>
          <p:cNvPr id="19458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51962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396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589240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«Цветущий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Дарсан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49х76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см., 2007 г.</a:t>
            </a:r>
          </a:p>
        </p:txBody>
      </p:sp>
      <p:pic>
        <p:nvPicPr>
          <p:cNvPr id="20482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39570" cy="503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625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589240"/>
            <a:ext cx="4918129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«Облачно»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сух.пастель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50×65 см., 2015 г.</a:t>
            </a:r>
          </a:p>
        </p:txBody>
      </p:sp>
      <p:pic>
        <p:nvPicPr>
          <p:cNvPr id="21506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2_104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09" y="548680"/>
            <a:ext cx="6595621" cy="48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895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692696"/>
            <a:ext cx="7704856" cy="4691063"/>
          </a:xfrm>
        </p:spPr>
        <p:txBody>
          <a:bodyPr>
            <a:normAutofit/>
          </a:bodyPr>
          <a:lstStyle/>
          <a:p>
            <a:r>
              <a:rPr lang="ru-RU" sz="1600" b="1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endParaRPr lang="ru-RU" sz="1600" b="1" u="sng" dirty="0">
              <a:latin typeface="Arial" pitchFamily="34" charset="0"/>
              <a:cs typeface="Arial" pitchFamily="34" charset="0"/>
            </a:endParaRPr>
          </a:p>
          <a:p>
            <a:endParaRPr lang="ru-RU" sz="1600" b="1" u="sng" dirty="0" smtClean="0">
              <a:latin typeface="Arial" pitchFamily="34" charset="0"/>
              <a:cs typeface="Arial" pitchFamily="34" charset="0"/>
            </a:endParaRPr>
          </a:p>
          <a:p>
            <a:endParaRPr lang="ru-RU" sz="1600" b="1" u="sng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Яковлева Т.В.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Симферополь, 2024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4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фото открытия\k4Enk1thFw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" y="97957"/>
            <a:ext cx="3827778" cy="287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РАБОТА Яковлева\ВЫСТАВКИ 2024\Март. 15.03 в 12.00 Выставка. Крымская весна 10 лет.Волшебный край и духовное возрождение Крыма\фото открытия\8PL5Ojw9a-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300171"/>
            <a:ext cx="3962238" cy="297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РАБОТА Яковлева\ВЫСТАВКИ 2024\Март. 15.03 в 12.00 Выставка. Крымская весна 10 лет.Волшебный край и духовное возрождение Крыма\фото открытия\JgBno9rYci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898" y="97958"/>
            <a:ext cx="1970356" cy="262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ользователь\Desktop\РАБОТА Яковлева\ВЫСТАВКИ 2024\Март. 15.03 в 12.00 Выставка. Крымская весна 10 лет.Волшебный край и духовное возрождение Крыма\фото открытия\-s4BvCUq9M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33943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94472" y="692696"/>
            <a:ext cx="2664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15.03.2024 г. – открытие выставки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43" y="2895410"/>
            <a:ext cx="40679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Открывает выставку директор музей Вдовиченко И.И. Гости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зам. министра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культуры Республики Крым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  О.В. Бурова и др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28682" y="266414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тудент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ГБПОУ РК "Симферопольское музыкальное училище им. П.И. Чайковского"</a:t>
            </a:r>
          </a:p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Соснин Александр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43" y="6318252"/>
            <a:ext cx="4067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Студент ГБПОУ РК "Симферопольское музыкальное училище им. П.И.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Чайковского»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Вейсов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Нури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6017" y="6374890"/>
            <a:ext cx="4067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Л.С. Сергеева с художниками Т.Е. Крикун-Таировой и В.Н. Таировым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9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95736" y="5661248"/>
            <a:ext cx="4918129" cy="10801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«Крыши Феодосии»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гуашь. 44,5×64,5 см., 2007 г. 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69" y="332655"/>
            <a:ext cx="7590872" cy="51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7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662982" y="2819729"/>
            <a:ext cx="3333953" cy="115212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«Сосна над дорогой»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38,5×28,5 см., 2004 г.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4234"/>
            <a:ext cx="4880022" cy="640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72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95736" y="5661248"/>
            <a:ext cx="4918129" cy="10801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«Лестница»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35,5×52 см., 2004 г.</a:t>
            </a:r>
          </a:p>
        </p:txBody>
      </p:sp>
      <p:pic>
        <p:nvPicPr>
          <p:cNvPr id="5122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98479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44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662982" y="2819729"/>
            <a:ext cx="3333953" cy="1152128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«Бирюзовые просторы»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бум., сух. пастель. 65×50 см., 2014 г.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9"/>
            <a:ext cx="465827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48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37565" y="5157192"/>
            <a:ext cx="4918129" cy="108012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«Южная ночь»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 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21×42 см., 2005 г.</a:t>
            </a:r>
          </a:p>
        </p:txBody>
      </p:sp>
      <p:pic>
        <p:nvPicPr>
          <p:cNvPr id="7170" name="Picture 2" descr="C:\Users\Пользователь\Desktop\РАБОТА Яковлева\ВЫСТАВКИ 2024\Март. 15.03 в 12.00 Выставка. Крымская весна 10 лет.Волшебный край и духовное возрождение Крыма\Картины фото\20240321_1001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7"/>
            <a:ext cx="8834236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4538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462</TotalTime>
  <Words>928</Words>
  <Application>Microsoft Office PowerPoint</Application>
  <PresentationFormat>Экран (4:3)</PresentationFormat>
  <Paragraphs>89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Волна</vt:lpstr>
      <vt:lpstr>Музей истории города Симферополя   «Волшебный край»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«Волшебный край»</dc:title>
  <dc:creator>Пользователь</dc:creator>
  <cp:lastModifiedBy>Пользователь</cp:lastModifiedBy>
  <cp:revision>32</cp:revision>
  <dcterms:created xsi:type="dcterms:W3CDTF">2024-03-22T07:25:02Z</dcterms:created>
  <dcterms:modified xsi:type="dcterms:W3CDTF">2024-03-26T13:27:19Z</dcterms:modified>
</cp:coreProperties>
</file>