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92A14-6FB1-4E63-B087-C27C5E8DCEE6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3E522-7A8D-4604-8D51-3529963EF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3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3E522-7A8D-4604-8D51-3529963EFA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4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5177115"/>
            <a:ext cx="8280921" cy="148478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Ежегодно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января отмечается официальный праздник – День Республики Крым. Он был учрежден в 2009 г. и подтвержден Законом «О праздниках и памятных датах Республики Крым», принятым Государственным Советом РК 24 декабря 2014 г.</a:t>
            </a:r>
          </a:p>
        </p:txBody>
      </p:sp>
      <p:pic>
        <p:nvPicPr>
          <p:cNvPr id="1026" name="Picture 2" descr="C:\Users\Пользователь\Desktop\РАБОТА Яковлева\ВЫСТАВКИ 2024\Январь. День РК\Январь День Республики Крым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35"/>
            <a:ext cx="9144000" cy="513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614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45530" y="5249773"/>
            <a:ext cx="7694972" cy="1512168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Автономная республика существовала в Крыму до конца июня 1945 г. За это время,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связи с переводом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крымскотатарского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алфавита с арабской вязи на латиницу, а затем – на кириллицу,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                                    ее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флаг менялся трижды</a:t>
            </a:r>
          </a:p>
        </p:txBody>
      </p:sp>
      <p:pic>
        <p:nvPicPr>
          <p:cNvPr id="10242" name="Picture 2" descr="C:\Users\Пользователь\Desktop\РАБОТА Яковлева\ВЫСТАВКИ 2024\Январь. День РК\Январь День Республики Крым\10а 0kZCRSTyIl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9463"/>
            <a:ext cx="4680520" cy="23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ьзователь\Desktop\РАБОТА Яковлева\ВЫСТАВКИ 2024\Январь. День РК\Январь День Республики Крым\10б 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Пользователь\Desktop\РАБОТА Яковлева\ВЫСТАВКИ 2024\Январь. День РК\Январь День Республики Крым\10в scale_1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08920"/>
            <a:ext cx="3060390" cy="210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436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09587" y="4437112"/>
            <a:ext cx="7694972" cy="1512168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этой же причине, часто менялся и герб Крымской АССР</a:t>
            </a:r>
          </a:p>
        </p:txBody>
      </p:sp>
      <p:pic>
        <p:nvPicPr>
          <p:cNvPr id="11266" name="Picture 2" descr="C:\Users\Пользователь\Desktop\РАБОТА Яковлева\ВЫСТАВКИ 2024\Январь. День РК\Январь День Республики Крым\11а 792152-flag-rsfsr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" y="1052736"/>
            <a:ext cx="2859645" cy="320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Пользователь\Desktop\РАБОТА Яковлева\ВЫСТАВКИ 2024\Январь. День РК\Январь День Республики Крым\11б krym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10" y="422408"/>
            <a:ext cx="2785726" cy="31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Пользователь\Desktop\РАБОТА Яковлева\ВЫСТАВКИ 2024\Январь. День РК\Январь День Республики Крым\11в 26076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815" y="1040160"/>
            <a:ext cx="2834280" cy="293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921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99592" y="5013176"/>
            <a:ext cx="7694972" cy="1512168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Последняя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Конституция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автономной республики принята 4 июня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    1937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г. на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IX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Чрезвычайном съезде Советов Крымской АССР</a:t>
            </a:r>
          </a:p>
        </p:txBody>
      </p:sp>
      <p:pic>
        <p:nvPicPr>
          <p:cNvPr id="12290" name="Picture 2" descr="C:\Users\Пользователь\Desktop\РАБОТА Яковлева\ВЫСТАВКИ 2024\Январь. День РК\Январь День Республики Крым\12 Constitution_of_the_Crimean_ASSR_(1937,_Russian).p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1166"/>
            <a:ext cx="6768752" cy="465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839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94729" y="4941168"/>
            <a:ext cx="7694972" cy="1512168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Существование в течение длительного времени собственной символики Крыма и давних традиций автономного развития, легко объясняют результаты референдума о воссоздании Крымской АССР, проведенного 20 января 1991 г.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3277" y="3802942"/>
            <a:ext cx="44379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 Сбор подписей в поддержку референдума декабрь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1990 г.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11209" y="3495165"/>
            <a:ext cx="38851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 Голосование 20 января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1991 г.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C:\Users\Пользователь\Desktop\РАБОТА Яковлева\ВЫСТАВКИ 2024\Январь. День РК\Январь День Республики Крым\13а Сбор подписей в поддержку референдума декабрь 19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7" y="333562"/>
            <a:ext cx="4437906" cy="329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Пользователь\Desktop\РАБОТА Яковлева\ВЫСТАВКИ 2024\Январь. День РК\Январь День Республики Крым\13б Голосование 20 января 19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81422"/>
            <a:ext cx="4151659" cy="259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889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62854" y="5176356"/>
            <a:ext cx="7694972" cy="1512168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После распада Советского Союза и провозглашения независимости Украины, название республики было изменено. В мае 1992 г. Верховный Совет Крыма принял Акт о провозглашении государственной самостоятельности Республики Крым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4653136"/>
            <a:ext cx="64807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 Акт государственной независимости Республики Крым 6 мая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1992 г.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C:\Users\Пользователь\Desktop\РАБОТА Яковлева\ВЫСТАВКИ 2024\Январь. День РК\Январь День Республики Крым\14 Акт государственной независимости Республики Крым 6 мая 19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822" y="233380"/>
            <a:ext cx="6805490" cy="430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811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14708" y="4797152"/>
            <a:ext cx="7694972" cy="1512168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День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принятия в 1992 году символики республики -  24 сентября – ежегодно отмечается в Крыму как День флага и герба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07064" y="4058838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Герб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C:\Users\Пользователь\Desktop\РАБОТА Яковлева\ВЫСТАВКИ 2024\Январь. День РК\Январь День Республики Крым\15 Герб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13237" r="14065" b="15006"/>
          <a:stretch/>
        </p:blipFill>
        <p:spPr bwMode="auto">
          <a:xfrm>
            <a:off x="186345" y="332656"/>
            <a:ext cx="352155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Пользователь\Desktop\РАБОТА Яковлева\ВЫСТАВКИ 2024\Январь. День РК\Январь День Республики Крым\15 Флаг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3" b="15652"/>
          <a:stretch/>
        </p:blipFill>
        <p:spPr bwMode="auto">
          <a:xfrm>
            <a:off x="4157659" y="569350"/>
            <a:ext cx="4552021" cy="312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16605" y="3779042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Флаг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807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292080" y="2420888"/>
            <a:ext cx="3600400" cy="2520280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Конституция Республики Крым 1992 года провозглашала ее автономию в пределах Крымского полуострова и вхождение в состав Украины на договорных началах</a:t>
            </a:r>
          </a:p>
        </p:txBody>
      </p:sp>
      <p:pic>
        <p:nvPicPr>
          <p:cNvPr id="16386" name="Picture 2" descr="C:\Users\Пользователь\Desktop\РАБОТА Яковлева\ВЫСТАВКИ 2024\Январь. День РК\Январь День Республики Крым\16 Конституция 19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5051"/>
            <a:ext cx="3995264" cy="618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359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95536" y="4365104"/>
            <a:ext cx="8314144" cy="1944216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На состоявшихся 30 января 1994 г. единственных в истории выборах Президента Крыма, уверенную победу одержал Юрий Александрович Мешков – лидер Республиканского движения Крыма (РДК), поддерживавший идею экономического и культурного сближения с Россией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3826070"/>
            <a:ext cx="258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 Листовка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Ю.А.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Мешкова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68144" y="3779042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Президент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Ю.А. Мешков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:\Users\Пользователь\Desktop\РАБОТА Яковлева\ВЫСТАВКИ 2024\Январь. День РК\Январь День Республики Крым\17 Листовка Мешк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2" y="679314"/>
            <a:ext cx="4422405" cy="304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Пользователь\Desktop\РАБОТА Яковлева\ВЫСТАВКИ 2024\Январь. День РК\Январь День Республики Крым\17 Президент Мешк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1342"/>
            <a:ext cx="4248537" cy="292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342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95536" y="5445224"/>
            <a:ext cx="8314144" cy="1224136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Закон Украины от 17 марта 1995 г. отменял пост Президента Крыма и Конституцию 1992 г.</a:t>
            </a:r>
          </a:p>
        </p:txBody>
      </p:sp>
      <p:pic>
        <p:nvPicPr>
          <p:cNvPr id="18434" name="Picture 2" descr="C:\Users\Пользователь\Desktop\РАБОТА Яковлева\ВЫСТАВКИ 2024\Январь. День РК\Январь День Республики Крым\18 Закон Украины 17 марта 1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116631"/>
            <a:ext cx="5670802" cy="521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992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95536" y="5445224"/>
            <a:ext cx="8314144" cy="1224136"/>
          </a:xfrm>
        </p:spPr>
        <p:txBody>
          <a:bodyPr>
            <a:normAutofit lnSpcReduction="10000"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 Конституция Автономной Республики Крым 1998 г. провозглашала ее неотъемлемой частью Украины. Крымские законы были пересмотрены и приведены в соответствие с Конституцией Украины 1996 г.</a:t>
            </a:r>
          </a:p>
        </p:txBody>
      </p:sp>
      <p:pic>
        <p:nvPicPr>
          <p:cNvPr id="19458" name="Picture 2" descr="C:\Users\Пользователь\Desktop\РАБОТА Яковлева\ВЫСТАВКИ 2024\Январь. День РК\Январь День Республики Крым\19 1996 - 19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51" y="260648"/>
            <a:ext cx="6912768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346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995936" y="4005064"/>
            <a:ext cx="4767131" cy="2592288"/>
          </a:xfrm>
        </p:spPr>
        <p:txBody>
          <a:bodyPr>
            <a:normAutofit/>
          </a:bodyPr>
          <a:lstStyle/>
          <a:p>
            <a:pPr algn="ctr"/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результатам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Всекрымского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референдума, проведенного 20 января 1991 года, 93% жителей полуострова высказались за восстановление Крымской АССР. Автономия была восстановлена в соответствии с Законом УССР 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от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12 февраля 1991 г.</a:t>
            </a:r>
          </a:p>
        </p:txBody>
      </p:sp>
      <p:pic>
        <p:nvPicPr>
          <p:cNvPr id="2050" name="Picture 2" descr="C:\Users\Пользователь\Desktop\РАБОТА Яковлева\ВЫСТАВКИ 2024\Январь. День РК\Январь День Республики Крым\2а Решение_Крымского_облсовета о проведении референдума 12 ноября 19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2" y="188640"/>
            <a:ext cx="3564667" cy="551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РАБОТА Яковлева\ВЫСТАВКИ 2024\Январь. День РК\Январь День Республики Крым\2б Бюллетень референду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2656"/>
            <a:ext cx="4768885" cy="297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2941" y="5718471"/>
            <a:ext cx="3672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Решение Крымского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облсовета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 проведении референдума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                             12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ноября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1990 г.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2593" y="3429000"/>
            <a:ext cx="23155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Бюллетень референдума</a:t>
            </a:r>
          </a:p>
        </p:txBody>
      </p:sp>
    </p:spTree>
    <p:extLst>
      <p:ext uri="{BB962C8B-B14F-4D97-AF65-F5344CB8AC3E}">
        <p14:creationId xmlns:p14="http://schemas.microsoft.com/office/powerpoint/2010/main" val="55966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95536" y="4365104"/>
            <a:ext cx="8314144" cy="1944216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Результатом государственного переворота (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Евромайдана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) в Киеве и отстранения 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феврале 2014 г. от власти законно избранного президента В.Ф. Януковича стало принятие Верховным Советом АРК 6 марта 2014 г. положения  о проведении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16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марта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Всекрымского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референдума о статусе полуострова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3826070"/>
            <a:ext cx="258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" pitchFamily="34" charset="0"/>
                <a:cs typeface="Arial" pitchFamily="34" charset="0"/>
              </a:rPr>
              <a:t>Евромайдан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3510" y="3620663"/>
            <a:ext cx="4283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Постановление ВС АРК о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Всекрымском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референдуме 6 марта 2014</a:t>
            </a:r>
          </a:p>
        </p:txBody>
      </p:sp>
      <p:pic>
        <p:nvPicPr>
          <p:cNvPr id="20482" name="Picture 2" descr="C:\Users\Пользователь\Desktop\РАБОТА Яковлева\ВЫСТАВКИ 2024\Январь. День РК\Январь День Республики Крым\20 Евромайда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65" y="620687"/>
            <a:ext cx="4499963" cy="299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Пользователь\Desktop\РАБОТА Яковлева\ВЫСТАВКИ 2024\Январь. День РК\Январь День Республики Крым\20 Постановление ВС АРК о Всекрымском референдуме 6 марта 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3999967" cy="299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250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580112" y="2189631"/>
            <a:ext cx="3384376" cy="3888432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Идея свободного волеизъявления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крымчан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нашла воплощение в Декларации о независимости Автономной Республики Крым и города Севастополя, принятой Верховным Советом 11 марта 2014 г.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3826070"/>
            <a:ext cx="258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" pitchFamily="34" charset="0"/>
                <a:cs typeface="Arial" pitchFamily="34" charset="0"/>
              </a:rPr>
              <a:t>Евромайдан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C:\Users\Пользователь\Desktop\РАБОТА Яковлева\ВЫСТАВКИ 2024\Январь. День РК\Январь День Республики Крым\21 Декларация независимости 11 марта 20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3" r="19150"/>
          <a:stretch/>
        </p:blipFill>
        <p:spPr bwMode="auto">
          <a:xfrm>
            <a:off x="755576" y="332656"/>
            <a:ext cx="4680520" cy="611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578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4941168"/>
            <a:ext cx="8314144" cy="1368152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По результатам референдума, большинство жителей полуострова поддержали вхождение Республики Крым в состав Российской Федерации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93288" y="4133847"/>
            <a:ext cx="258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Бюллетень 16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марта 2014 г.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12202" y="4133846"/>
            <a:ext cx="5034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Результаты референдума</a:t>
            </a:r>
          </a:p>
        </p:txBody>
      </p:sp>
      <p:pic>
        <p:nvPicPr>
          <p:cNvPr id="22530" name="Picture 2" descr="C:\Users\Пользователь\Desktop\РАБОТА Яковлева\ВЫСТАВКИ 2024\Январь. День РК\Январь День Республики Крым\22 Бюллетень 16 мар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9917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Пользователь\Desktop\РАБОТА Яковлева\ВЫСТАВКИ 2024\Январь. День РК\Январь День Республики Крым\22 Результаты референду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202" y="290421"/>
            <a:ext cx="4997598" cy="373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255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4149080"/>
            <a:ext cx="8314144" cy="2160240"/>
          </a:xfrm>
        </p:spPr>
        <p:txBody>
          <a:bodyPr>
            <a:normAutofit lnSpcReduction="10000"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18 марта 2014 г. Президент РФ В.В. Путин, председатели Государственного Совета Республики Крым В.А. Константинов, Совета Министров РК С.В. Аксенов и Координационного совета по организации управления по обеспечению жизнедеятельности Севастополя А.М. Чалый подписали в Кремле Договор о вхождении в состав Российской Федерации двух новых субъектов – Республики Крым и города федерального значения Севастополя</a:t>
            </a:r>
          </a:p>
        </p:txBody>
      </p:sp>
      <p:pic>
        <p:nvPicPr>
          <p:cNvPr id="23554" name="Picture 2" descr="C:\Users\Пользователь\Desktop\РАБОТА Яковлева\ВЫСТАВКИ 2024\Январь. День РК\Январь День Республики Крым\23 Putin_with_Vladimir_Konstantinov,_Sergey_Aksyonov_and_Alexey_Chaly_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0987"/>
            <a:ext cx="432911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Пользователь\Desktop\РАБОТА Яковлева\ВЫСТАВКИ 2024\Январь. День РК\Январь День Республики Крым\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54489"/>
            <a:ext cx="4025191" cy="288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067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5733256"/>
            <a:ext cx="8242136" cy="936104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28 июля 2016 г. Республика входит в состав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Южного                     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Федерального округа</a:t>
            </a:r>
          </a:p>
        </p:txBody>
      </p:sp>
      <p:pic>
        <p:nvPicPr>
          <p:cNvPr id="24578" name="Picture 2" descr="C:\Users\Пользователь\Desktop\РАБОТА Яковлева\ВЫСТАВКИ 2024\Январь. День РК\Январь День Республики Крым\24 Южный Федеральный окру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54" y="188640"/>
            <a:ext cx="7047237" cy="527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371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97078" y="5013176"/>
            <a:ext cx="8242136" cy="1728192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Конституция Республики Крым, принятая 11 апреля 2014 г, наделила Государственный Совет законодательными полномочиями и провозгласила высшим должностным лицом Главу Республики, избираемому Советом на 5 лет. Государственными языками признаются русский, украинский и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крымскотатарский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C:\Users\Пользователь\Desktop\РАБОТА Яковлева\ВЫСТАВКИ 2024\Январь. День РК\Январь День Республики Крым\25 Конституц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46" y="445227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744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4941168"/>
            <a:ext cx="8314144" cy="1368152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С 2014 г. Государственный Совет Республики Крым возглавляет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             Владимир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Андреевич Константинов</a:t>
            </a:r>
          </a:p>
        </p:txBody>
      </p:sp>
      <p:pic>
        <p:nvPicPr>
          <p:cNvPr id="26626" name="Picture 2" descr="C:\Users\Пользователь\Desktop\РАБОТА Яковлева\ВЫСТАВКИ 2024\Январь. День РК\Январь День Республики Крым\26 Vladimir_Konstantinov,_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29" y="836712"/>
            <a:ext cx="2973201" cy="373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Пользователь\Desktop\РАБОТА Яковлева\ВЫСТАВКИ 2024\Январь. День РК\Январь День Республики Крым\26 Государственный Сове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70115"/>
            <a:ext cx="504056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375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4941168"/>
            <a:ext cx="8314144" cy="1368152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Пост Главы Республики занимает Сергей Валерьевич Аксенов</a:t>
            </a:r>
          </a:p>
        </p:txBody>
      </p:sp>
      <p:pic>
        <p:nvPicPr>
          <p:cNvPr id="27650" name="Picture 2" descr="C:\Users\Пользователь\Desktop\РАБОТА Яковлева\ВЫСТАВКИ 2024\Январь. День РК\Январь День Республики Крым\27 Sergey_Aksyonov_(20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4993"/>
            <a:ext cx="3342682" cy="418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Пользователь\Desktop\РАБОТА Яковлева\ВЫСТАВКИ 2024\Январь. День РК\Январь День Республики Крым\27 Simferopol,_Council_of_ministers_of_Crimea,_2016.06.17_(02)_(2965374311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08511"/>
            <a:ext cx="5042734" cy="336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51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4941168"/>
            <a:ext cx="8424936" cy="1656184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Сегодня на территории Республики Крым проживает 1 916 805 жителей – представителей более 25 народов и национальностей.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                              Столица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республики – город Симферополь</a:t>
            </a:r>
          </a:p>
        </p:txBody>
      </p:sp>
      <p:pic>
        <p:nvPicPr>
          <p:cNvPr id="28674" name="Picture 2" descr="C:\Users\Пользователь\Desktop\РАБОТА Яковлева\ВЫСТАВКИ 2024\Январь. День РК\Январь День Республики Крым\28 Народ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6217"/>
            <a:ext cx="422447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Пользователь\Desktop\РАБОТА Яковлева\ВЫСТАВКИ 2024\Январь. День РК\Январь День Республики Крым\28 Симферопо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424779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048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70570" y="5835657"/>
            <a:ext cx="8314144" cy="1008112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На территории республики развиты добыча полезных ископаемых, металлургическая и химическая промышленность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31427" y="2537602"/>
            <a:ext cx="258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Буровая установка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68159" y="4372014"/>
            <a:ext cx="5034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Керченский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металлургический завод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 descr="C:\Users\Пользователь\Desktop\РАБОТА Яковлева\ВЫСТАВКИ 2024\Январь. День РК\Январь День Республики Крым\29 Буровая установ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348687" cy="235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Пользователь\Desktop\РАБОТА Яковлева\ВЫСТАВКИ 2024\Январь. День РК\Январь День Республики Крым\29 Керченский металлургически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76005"/>
            <a:ext cx="3985549" cy="22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Пользователь\Desktop\РАБОТА Яковлева\ВЫСТАВКИ 2024\Январь. День РК\Январь День Республики Крым\29 Титан Армянс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70" y="2845379"/>
            <a:ext cx="3710546" cy="247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31427" y="5322168"/>
            <a:ext cx="258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«Титан»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Армянск</a:t>
            </a:r>
          </a:p>
        </p:txBody>
      </p:sp>
    </p:spTree>
    <p:extLst>
      <p:ext uri="{BB962C8B-B14F-4D97-AF65-F5344CB8AC3E}">
        <p14:creationId xmlns:p14="http://schemas.microsoft.com/office/powerpoint/2010/main" val="106366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3456" y="4221088"/>
            <a:ext cx="7974996" cy="2016224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Истоки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Крымской республики зародились еще раньше. 26 ноября (9 декабря) 1917 г. в Бахчисарае открылся Курултай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крымскотатарского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народа. 13 (26) декабря его делегаты провозгласили Крымскую Народную Республику и приняли ее Конституцию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Она просуществовала до установления в январе 1918 г. власти Советов</a:t>
            </a:r>
          </a:p>
        </p:txBody>
      </p:sp>
      <p:pic>
        <p:nvPicPr>
          <p:cNvPr id="3074" name="Picture 2" descr="C:\Users\Пользователь\Desktop\РАБОТА Яковлева\ВЫСТАВКИ 2024\Январь. День РК\Январь День Республики Крым\3 Курултай крымскотатарского наро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7" y="313376"/>
            <a:ext cx="4418387" cy="329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РАБОТА Яковлева\ВЫСТАВКИ 2024\Январь. День РК\Январь День Республики Крым\3 Флаг Крымской Народной республики 19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55" y="557830"/>
            <a:ext cx="421036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6978" y="3657600"/>
            <a:ext cx="32221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Курултай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крымскотатарского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народа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622" y="3456708"/>
            <a:ext cx="39088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Флаг Крымской Народной республики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1917 г.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790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026623" y="4141400"/>
            <a:ext cx="5117377" cy="2095911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Также развиты машиностроение,  производство судов, точных приборов, электроинструмента, электрооборудования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0639" y="2474144"/>
            <a:ext cx="258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Керчь, Залив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30052" y="2952730"/>
            <a:ext cx="34702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Конвейер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завода «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Фиолент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C:\Users\Пользователь\Desktop\РАБОТА Яковлева\ВЫСТАВКИ 2024\Январь. День РК\Январь День Республики Крым\30 Керчь, Зали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703095" cy="228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Пользователь\Desktop\РАБОТА Яковлева\ВЫСТАВКИ 2024\Январь. День РК\Январь День Республики Крым\30 Конвейер Фиолен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5657"/>
            <a:ext cx="356662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:\Users\Пользователь\Desktop\РАБОТА Яковлева\ВЫСТАВКИ 2024\Январь. День РК\Январь День Республики Крым\30 Сэлм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39508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29292" y="5789733"/>
            <a:ext cx="258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" pitchFamily="34" charset="0"/>
                <a:cs typeface="Arial" pitchFamily="34" charset="0"/>
              </a:rPr>
              <a:t>Сэлма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42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0952" y="4941168"/>
            <a:ext cx="8314144" cy="1296144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Ведущие отрасли пищевой промышленности – консервная, винодельческая, рыбная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94182" y="3307861"/>
            <a:ext cx="258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Массандра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68158" y="4085477"/>
            <a:ext cx="5034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Нижнегорский консервный</a:t>
            </a:r>
          </a:p>
        </p:txBody>
      </p:sp>
      <p:pic>
        <p:nvPicPr>
          <p:cNvPr id="31746" name="Picture 2" descr="C:\Users\Пользователь\Desktop\РАБОТА Яковлева\ВЫСТАВКИ 2024\Январь. День РК\Январь День Республики Крым\31 Массанд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20" y="332656"/>
            <a:ext cx="430899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Пользователь\Desktop\РАБОТА Яковлева\ВЫСТАВКИ 2024\Январь. День РК\Январь День Республики Крым\31 Нижнегорский консервны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71868"/>
            <a:ext cx="4113806" cy="278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54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11560" y="4941168"/>
            <a:ext cx="8314144" cy="1008112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В сельском хозяйстве преобладают посевы зерновых культур</a:t>
            </a:r>
          </a:p>
        </p:txBody>
      </p:sp>
      <p:pic>
        <p:nvPicPr>
          <p:cNvPr id="32770" name="Picture 2" descr="C:\Users\Пользователь\Desktop\РАБОТА Яковлева\ВЫСТАВКИ 2024\Январь. День РК\Январь День Республики Крым\32 Аксенов со сноп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19" y="980728"/>
            <a:ext cx="4472025" cy="29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Пользователь\Desktop\РАБОТА Яковлева\ВЫСТАВКИ 2024\Январь. День РК\Январь День Республики Крым\32 Рис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68659"/>
            <a:ext cx="2989920" cy="42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11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3928" y="5589240"/>
            <a:ext cx="8314144" cy="100811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Также садоводство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виноградарство</a:t>
            </a:r>
          </a:p>
        </p:txBody>
      </p:sp>
      <p:pic>
        <p:nvPicPr>
          <p:cNvPr id="33794" name="Picture 2" descr="C:\Users\Пользователь\Desktop\РАБОТА Яковлева\ВЫСТАВКИ 2024\Январь. День РК\Январь День Республики Крым\33 Виноградни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67" y="316592"/>
            <a:ext cx="421246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Пользователь\Desktop\РАБОТА Яковлева\ВЫСТАВКИ 2024\Январь. День РК\Январь День Республики Крым\33 Яблоневый са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836" y="2276871"/>
            <a:ext cx="4454306" cy="296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808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0952" y="4941168"/>
            <a:ext cx="8314144" cy="1296144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Крыму – сотни и тысячи первоклассных санаториев и домов отдыха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78337" y="3252624"/>
            <a:ext cx="258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Пансионат Дружба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Гаспра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92157" y="4085476"/>
            <a:ext cx="5034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Партенит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санаторий Крым</a:t>
            </a:r>
          </a:p>
        </p:txBody>
      </p:sp>
      <p:pic>
        <p:nvPicPr>
          <p:cNvPr id="34818" name="Picture 2" descr="C:\Users\Пользователь\Desktop\РАБОТА Яковлева\ВЫСТАВКИ 2024\Январь. День РК\Январь День Республики Крым\34 Пансионат Дружба Гасп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7" y="283627"/>
            <a:ext cx="4272840" cy="279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Пользователь\Desktop\РАБОТА Яковлева\ВЫСТАВКИ 2024\Январь. День РК\Январь День Республики Крым\34 Партенит санаторий Кры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552" y="1340768"/>
            <a:ext cx="4627661" cy="260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270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0952" y="4941168"/>
            <a:ext cx="8314144" cy="1296144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Здесь лучшие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в России пионерские лагеря и пляжи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01249" y="3252623"/>
            <a:ext cx="258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Детский лагерь «Артек»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37368" y="4239364"/>
            <a:ext cx="5034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Пляж в Евпатории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Пользователь\Desktop\РАБОТА Яковлева\ВЫСТАВКИ 2024\Январь. День РК\Январь День Республики Крым\35 Арте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6" y="404664"/>
            <a:ext cx="4264598" cy="276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РАБОТА Яковлева\ВЫСТАВКИ 2024\Январь. День РК\Январь День Республики Крым\35 Евпатория пляж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23" y="1326316"/>
            <a:ext cx="4241741" cy="275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594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0952" y="5301208"/>
            <a:ext cx="8314144" cy="936104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Всемирно известны крымские дворцы, музеи, заповедники, парки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7938" y="2819702"/>
            <a:ext cx="258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" pitchFamily="34" charset="0"/>
                <a:cs typeface="Arial" pitchFamily="34" charset="0"/>
              </a:rPr>
              <a:t>Алупкинский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дворец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88224" y="2829252"/>
            <a:ext cx="23042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Массандровский дворец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Пользователь\Desktop\РАБОТА Яковлева\ВЫСТАВКИ 2024\Январь. День РК\Январь День Республики Крым\36 Алупкинский дворец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4422"/>
            <a:ext cx="3528392" cy="26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РАБОТА Яковлева\ВЫСТАВКИ 2024\Январь. День РК\Январь День Республики Крым\36 Массандровский дворец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86" y="124422"/>
            <a:ext cx="3606439" cy="270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РАБОТА Яковлева\ВЫСТАВКИ 2024\Январь. День РК\Январь День Республики Крым\36 Ханский дворец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810" y="2567076"/>
            <a:ext cx="3681413" cy="24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95387" y="5045264"/>
            <a:ext cx="23042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Ханский дворец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23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0952" y="5722372"/>
            <a:ext cx="8314144" cy="1018996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всему полуострову – сотни и тысячи памятников истории и культуры разных эпох, духовных святынь различных религий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2829252"/>
            <a:ext cx="258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Алушта. 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Памятник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партизанам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88224" y="2829252"/>
            <a:ext cx="23042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Пантикапей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39709" y="5059864"/>
            <a:ext cx="3186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Симферополь. 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Собор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Александра Невского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Пользователь\Desktop\РАБОТА Яковлева\ВЫСТАВКИ 2024\Январь. День РК\Январь День Республики Крым\37 Алушта-Памятник партизана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38" y="188640"/>
            <a:ext cx="3993073" cy="26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РАБОТА Яковлева\ВЫСТАВКИ 2024\Январь. День РК\Январь День Республики Крым\37 Пантикапе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78" y="74943"/>
            <a:ext cx="3626198" cy="272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РАБОТА Яковлева\ВЫСТАВКИ 2024\Январь. День РК\Январь День Республики Крым\37 Симферополь собор Александра Невског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09" y="2636912"/>
            <a:ext cx="3186116" cy="242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4267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0952" y="4941168"/>
            <a:ext cx="8314144" cy="1296144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В Республике Крым на сравнительно небольшой территории можно увидеть неповторимые пейзажи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01249" y="3252623"/>
            <a:ext cx="258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Гурзуф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37368" y="4239364"/>
            <a:ext cx="5034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Новый Свет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Пользователь\Desktop\РАБОТА Яковлева\ВЫСТАВКИ 2024\Январь. День РК\Январь День Республики Крым\38 Гурзу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1" y="241797"/>
            <a:ext cx="4333590" cy="289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РАБОТА Яковлева\ВЫСТАВКИ 2024\Январь. День РК\Январь День Республики Крым\38 Новый Св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822" y="1186560"/>
            <a:ext cx="4411540" cy="294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4770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0952" y="4941168"/>
            <a:ext cx="8314144" cy="1296144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В Республике Крым на сравнительно небольшой территории можно увидеть неповторимые пейзажи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33317" y="3098734"/>
            <a:ext cx="258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Атлеш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Тарханкут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37368" y="4239364"/>
            <a:ext cx="5034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Крымская степь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Пользователь\Desktop\РАБОТА Яковлева\ВЫСТАВКИ 2024\Январь. День РК\Январь День Республики Крым\39 Атлеш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15" y="404664"/>
            <a:ext cx="442417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РАБОТА Яковлева\ВЫСТАВКИ 2024\Январь. День РК\Январь День Республики Крым\39 Крымская степ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48" y="1520746"/>
            <a:ext cx="4134887" cy="275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150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96084" y="5707498"/>
            <a:ext cx="7694972" cy="108012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годы Гражданской войны в Крыму дважды (в марте – апреле 1918 и апреле – июне 1919 годов) провозглашались Республики Советов</a:t>
            </a:r>
          </a:p>
        </p:txBody>
      </p:sp>
      <p:pic>
        <p:nvPicPr>
          <p:cNvPr id="4098" name="Picture 2" descr="C:\Users\Пользователь\Desktop\РАБОТА Яковлева\ВЫСТАВКИ 2024\Январь. День РК\Январь День Республики Крым\4 Крымская партийная конференц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6089"/>
            <a:ext cx="751656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76959" y="5153286"/>
            <a:ext cx="3161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Крымская партийная конференция</a:t>
            </a:r>
          </a:p>
        </p:txBody>
      </p:sp>
    </p:spTree>
    <p:extLst>
      <p:ext uri="{BB962C8B-B14F-4D97-AF65-F5344CB8AC3E}">
        <p14:creationId xmlns:p14="http://schemas.microsoft.com/office/powerpoint/2010/main" val="3000044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0952" y="4941168"/>
            <a:ext cx="8314144" cy="1296144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Свидетельства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различных эпох, пребывания десятков народов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81320" y="3252622"/>
            <a:ext cx="258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Ак-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Монайские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позиции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0072" y="4239363"/>
            <a:ext cx="3330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Генуэзская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крепость. Судак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Пользователь\Desktop\РАБОТА Яковлева\ВЫСТАВКИ 2024\Январь. День РК\Январь День Республики Крым\40 Ак-Монайские пози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РАБОТА Яковлева\ВЫСТАВКИ 2024\Январь. День РК\Январь День Республики Крым\40 Генуэзская крепост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46" y="1268761"/>
            <a:ext cx="4197758" cy="279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618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0952" y="4941168"/>
            <a:ext cx="8314144" cy="1296144"/>
          </a:xfrm>
        </p:spPr>
        <p:txBody>
          <a:bodyPr>
            <a:normAutofit/>
          </a:bodyPr>
          <a:lstStyle/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Республика Крым, чей экономический, курортный и историко-культурный потенциал неисчерпаем, ждет гостей круглый год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Пользователь\Desktop\РАБОТА Яковлева\ВЫСТАВКИ 2024\Январь. День РК\Январь День Республики Крым\41 kartinkof-club-p-kartinki-privet-krimu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1" y="390386"/>
            <a:ext cx="3718061" cy="278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esktop\РАБОТА Яковлева\ВЫСТАВКИ 2024\Январь. День РК\Январь День Республики Крым\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17446"/>
            <a:ext cx="4029223" cy="302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254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76672"/>
            <a:ext cx="8291264" cy="5649491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latin typeface="Arial" pitchFamily="34" charset="0"/>
                <a:cs typeface="Arial" pitchFamily="34" charset="0"/>
              </a:rPr>
              <a:t>Над презентацией работали:</a:t>
            </a:r>
          </a:p>
          <a:p>
            <a:endParaRPr lang="ru-RU" sz="2000" b="1" u="sng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Начальник отдела по научно-просветительской работе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 Яковлева Т.В.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Научный сотрудник музея Эйлер А.А.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Симферополь, 2024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714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94729" y="4941168"/>
            <a:ext cx="7694972" cy="1512168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1918 г. Совет Народных Комиссаров Советской Социалистической Республики Тавриды во главе с А.И. Слуцким размещался в здании по ул. Александро-Невской, 15</a:t>
            </a:r>
          </a:p>
        </p:txBody>
      </p:sp>
      <p:pic>
        <p:nvPicPr>
          <p:cNvPr id="5122" name="Picture 2" descr="C:\Users\Пользователь\Desktop\РАБОТА Яковлева\ВЫСТАВКИ 2024\Январь. День РК\Январь День Республики Крым\5 Губернское правление начало ХХ ве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5174618" cy="303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РАБОТА Яковлева\ВЫСТАВКИ 2024\Январь. День РК\Январь День Республики Крым\5 Мемориальная доска Александра Невского 15  начало 20 в.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70980"/>
            <a:ext cx="173672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РАБОТА Яковлева\ВЫСТАВКИ 2024\Январь. День РК\Январь День Республики Крым\5 Слуцки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548" y="764704"/>
            <a:ext cx="2649186" cy="353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0080" y="3926840"/>
            <a:ext cx="34294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Губернское правление начало ХХ века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4072210" y="55537"/>
            <a:ext cx="27363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Мемориальная доска Александра Невского 15  начало 20 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76775" y="4338266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А.И. Слуцкий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652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94729" y="4941168"/>
            <a:ext cx="7694972" cy="1512168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3-я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Крымская областная конференция РКП (б), провозгласившая создание Крымской Советской Социалистической Республики, состоялась 28 – 29 апреля 1919 г. в здании на углу улиц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Пироговской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(Дзержинского), 1 – Луговой (Б. Хмельницкого), 3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21014" y="4264841"/>
            <a:ext cx="251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Дом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Крыжановского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1836" y="4157120"/>
            <a:ext cx="31422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Мемориальная доска с дома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Крыжановского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Пользователь\Desktop\РАБОТА Яковлева\ВЫСТАВКИ 2024\Январь. День РК\Январь День Республики Крым\6 Дом Крыжановского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3629" r="4384" b="9805"/>
          <a:stretch/>
        </p:blipFill>
        <p:spPr bwMode="auto">
          <a:xfrm>
            <a:off x="827583" y="317888"/>
            <a:ext cx="3898663" cy="383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РАБОТА Яковлева\ВЫСТАВКИ 2024\Январь. День РК\Январь День Республики Крым\6 Мемориальная доска с дома Крыжановског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57" y="283628"/>
            <a:ext cx="2805643" cy="374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635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94729" y="4941168"/>
            <a:ext cx="7694972" cy="1512168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Председатель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Крымского Краевого правительства в июне – ноябре 1918 г.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М.А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Сулькевич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предлагал изображать на флаге Крыма герб Таврической губернии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28426" y="4259054"/>
            <a:ext cx="251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М.А.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Сулькевич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62822" y="3633900"/>
            <a:ext cx="31422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Флаг Крымского Краевого правительства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Пользователь\Desktop\РАБОТА Яковлева\ВЫСТАВКИ 2024\Январь. День РК\Январь День Республики Крым\7 Sulkevit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3294"/>
            <a:ext cx="2857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esktop\РАБОТА Яковлева\ВЫСТАВКИ 2024\Январь. День РК\Январь День Республики Крым\7 Флаг Крымского Краевого правительст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664"/>
            <a:ext cx="4788024" cy="319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151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94729" y="4941168"/>
            <a:ext cx="7694972" cy="1512168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1-й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Всекрымский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съезд Советов, состоявшийся в ноябре 1921 г. в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здании 1-го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Советского (бывшего Дворянского) театра, провозгласил создание Крымской АССР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06266" y="4065689"/>
            <a:ext cx="31571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Дворянский театр, ул. Пушкинская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19440" y="4034659"/>
            <a:ext cx="31422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Декрет ВЦИК о Крымской АССР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Пользователь\Desktop\РАБОТА Яковлева\ВЫСТАВКИ 2024\Январь. День РК\Январь День Республики Крым\8 Дворянский театр, ул. Пушкинская_ed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39"/>
            <a:ext cx="3802592" cy="38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ользователь\Desktop\РАБОТА Яковлева\ВЫСТАВКИ 2024\Январь. День РК\Январь День Республики Крым\8 Декрет ВЦИК о Крымской АСС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2628"/>
            <a:ext cx="2564957" cy="362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792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94729" y="4941168"/>
            <a:ext cx="7694972" cy="1512168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Делегаты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этого съезда избрали правительство Республики – Совет Народных Комиссаров, утвердили ее Конституцию и символику. Официальными языками провозгласили русский и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крымскотатарский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06266" y="4065689"/>
            <a:ext cx="31571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 Конституция 1921 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58855" y="3319714"/>
            <a:ext cx="38851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 Члены Совнаркома Крымской АССР 1921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Пользователь\Desktop\РАБОТА Яковлева\ВЫСТАВКИ 2024\Январь. День РК\Январь День Республики Крым\9 Конституция 1921 г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7" y="422845"/>
            <a:ext cx="495307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льзователь\Desktop\РАБОТА Яковлева\ВЫСТАВКИ 2024\Январь. День РК\Январь День Республики Крым\9 Члены Совнаркома Крымской АССР 19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318" y="912806"/>
            <a:ext cx="3885145" cy="215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4148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103</TotalTime>
  <Words>1136</Words>
  <Application>Microsoft Office PowerPoint</Application>
  <PresentationFormat>Экран (4:3)</PresentationFormat>
  <Paragraphs>133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46</cp:revision>
  <dcterms:created xsi:type="dcterms:W3CDTF">2024-01-11T12:01:06Z</dcterms:created>
  <dcterms:modified xsi:type="dcterms:W3CDTF">2024-01-12T06:25:48Z</dcterms:modified>
</cp:coreProperties>
</file>