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Выставка посвящена 50-летию со времени начала строительства Байкало-Амурской магистрали (БАМа) и участии в нем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крымчан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симферопольцев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990656" cy="1802631"/>
          </a:xfrm>
        </p:spPr>
        <p:txBody>
          <a:bodyPr>
            <a:noAutofit/>
          </a:bodyPr>
          <a:lstStyle/>
          <a:p>
            <a:r>
              <a:rPr lang="ru-RU" sz="4500" dirty="0" err="1" smtClean="0">
                <a:latin typeface="Arial" pitchFamily="34" charset="0"/>
                <a:cs typeface="Arial" pitchFamily="34" charset="0"/>
              </a:rPr>
              <a:t>Крымчане</a:t>
            </a:r>
            <a:r>
              <a:rPr lang="ru-RU" sz="4500" dirty="0" smtClean="0">
                <a:latin typeface="Arial" pitchFamily="34" charset="0"/>
                <a:cs typeface="Arial" pitchFamily="34" charset="0"/>
              </a:rPr>
              <a:t> на строительстве </a:t>
            </a:r>
            <a:r>
              <a:rPr lang="ru-RU" sz="4500" dirty="0" smtClean="0">
                <a:latin typeface="Arial" pitchFamily="34" charset="0"/>
                <a:cs typeface="Arial" pitchFamily="34" charset="0"/>
              </a:rPr>
              <a:t>БАМа</a:t>
            </a:r>
            <a:br>
              <a:rPr lang="ru-RU" sz="45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34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5517232"/>
            <a:ext cx="8435280" cy="968971"/>
          </a:xfrm>
        </p:spPr>
        <p:txBody>
          <a:bodyPr>
            <a:normAutofit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Подготовка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палаток для вселения новоселов в п. Улькан</a:t>
            </a:r>
          </a:p>
        </p:txBody>
      </p:sp>
      <p:pic>
        <p:nvPicPr>
          <p:cNvPr id="7170" name="Picture 2" descr="C:\Users\Пользователь\Desktop\РАБОТА Яковлева\ВЫСТАВКИ 2023\Декабрь БАМ\Отобранные БАМ\7. подготовка палаток для вселения новоселов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387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60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5517232"/>
            <a:ext cx="8435280" cy="968971"/>
          </a:xfrm>
        </p:spPr>
        <p:txBody>
          <a:bodyPr>
            <a:normAutofit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Первые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письма родным и близким</a:t>
            </a:r>
          </a:p>
        </p:txBody>
      </p:sp>
      <p:pic>
        <p:nvPicPr>
          <p:cNvPr id="8194" name="Picture 2" descr="C:\Users\Пользователь\Desktop\РАБОТА Яковлева\ВЫСТАВКИ 2023\Декабрь БАМ\Отобранные БАМ\8. Первые письма родным и близким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09" y="476672"/>
            <a:ext cx="7848872" cy="498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656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5517232"/>
            <a:ext cx="8435280" cy="968971"/>
          </a:xfrm>
        </p:spPr>
        <p:txBody>
          <a:bodyPr>
            <a:normAutofit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Крымчане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возле указателя на улицу Крымскую</a:t>
            </a:r>
          </a:p>
        </p:txBody>
      </p:sp>
      <p:pic>
        <p:nvPicPr>
          <p:cNvPr id="9218" name="Picture 2" descr="C:\Users\Пользователь\Desktop\РАБОТА Яковлева\ВЫСТАВКИ 2023\Декабрь БАМ\Отобранные БАМ\9. Крымчане возле улицы Крымск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048129" cy="522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442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5517232"/>
            <a:ext cx="8435280" cy="968971"/>
          </a:xfrm>
        </p:spPr>
        <p:txBody>
          <a:bodyPr>
            <a:normAutofit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err="1">
                <a:latin typeface="Arial" pitchFamily="34" charset="0"/>
                <a:cs typeface="Arial" pitchFamily="34" charset="0"/>
              </a:rPr>
              <a:t>Крымчане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БАМе. 3-й слева Юрий Вербицкий, член ЦК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начальник штаба ЦК ВЛКСМ на БАМе</a:t>
            </a:r>
          </a:p>
        </p:txBody>
      </p:sp>
      <p:pic>
        <p:nvPicPr>
          <p:cNvPr id="10242" name="Picture 2" descr="C:\Users\Пользователь\Desktop\РАБОТА Яковлева\ВЫСТАВКИ 2023\Декабрь БАМ\Отобранные БАМ\10. Крымчане 3-й слева Юрий Вербицкий, член ЦК, начальник штаба цк  влксм на баме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13150" cy="518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408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5517232"/>
            <a:ext cx="8435280" cy="968971"/>
          </a:xfrm>
        </p:spPr>
        <p:txBody>
          <a:bodyPr>
            <a:normAutofit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Первые дети Улькана. Лунный городок. 1975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год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Пользователь\Desktop\РАБОТА Яковлева\ВЫСТАВКИ 2023\Декабрь БАМ\Отобранные БАМ\11. Улькан, Лунный городок. 1975 г. Первые дети Улькана.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509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191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5517232"/>
            <a:ext cx="8435280" cy="968971"/>
          </a:xfrm>
        </p:spPr>
        <p:txBody>
          <a:bodyPr>
            <a:normAutofit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Улькан. Вездеход расчищает просеку под будущую трассу</a:t>
            </a:r>
          </a:p>
        </p:txBody>
      </p:sp>
      <p:pic>
        <p:nvPicPr>
          <p:cNvPr id="12290" name="Picture 2" descr="C:\Users\Пользователь\Desktop\РАБОТА Яковлева\ВЫСТАВКИ 2023\Декабрь БАМ\Отобранные БАМ\12. Улькан.Вездеход расчищает просеку под будущую трассу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15633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366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5517232"/>
            <a:ext cx="8435280" cy="968971"/>
          </a:xfrm>
        </p:spPr>
        <p:txBody>
          <a:bodyPr>
            <a:normAutofit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Улькан. 1974 год</a:t>
            </a:r>
          </a:p>
        </p:txBody>
      </p:sp>
      <p:pic>
        <p:nvPicPr>
          <p:cNvPr id="13314" name="Picture 2" descr="C:\Users\Пользователь\Desktop\РАБОТА Яковлева\ВЫСТАВКИ 2023\Декабрь БАМ\Отобранные БАМ\13. 1974 г. на Улькане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53" y="282790"/>
            <a:ext cx="7676593" cy="553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802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5517232"/>
            <a:ext cx="8435280" cy="968971"/>
          </a:xfrm>
        </p:spPr>
        <p:txBody>
          <a:bodyPr>
            <a:normAutofit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Амбар в д.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Юхта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где жили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крымчане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Данильченко,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Дриганец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Лейманис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Пользователь\Desktop\РАБОТА Яковлева\ВЫСТАВКИ 2023\Декабрь БАМ\Отобранные БАМ\14. амбар в д. Юхта, где жили Данильченко, Дриганец, Лейманис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52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814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5517232"/>
            <a:ext cx="8435280" cy="968971"/>
          </a:xfrm>
        </p:spPr>
        <p:txBody>
          <a:bodyPr>
            <a:normAutofit/>
          </a:bodyPr>
          <a:lstStyle/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Выступление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американского артиста Дина Рида в п. Улькан</a:t>
            </a:r>
          </a:p>
        </p:txBody>
      </p:sp>
      <p:pic>
        <p:nvPicPr>
          <p:cNvPr id="15362" name="Picture 2" descr="C:\Users\Пользователь\Desktop\РАБОТА Яковлева\ВЫСТАВКИ 2023\Декабрь БАМ\Отобранные БАМ\15. Дин Рид (США) на БАМе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0" y="447614"/>
            <a:ext cx="8477948" cy="492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524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5517232"/>
            <a:ext cx="8435280" cy="968971"/>
          </a:xfrm>
        </p:spPr>
        <p:txBody>
          <a:bodyPr>
            <a:normAutofit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Е. Евтушенко на БАМе</a:t>
            </a:r>
          </a:p>
        </p:txBody>
      </p:sp>
      <p:pic>
        <p:nvPicPr>
          <p:cNvPr id="16386" name="Picture 2" descr="C:\Users\Пользователь\Desktop\РАБОТА Яковлева\ВЫСТАВКИ 2023\Декабрь БАМ\Отобранные БАМ\16. Е.Евтушенко на БАМе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8541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8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336704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Строительство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магистрали, прошедшей параллельно Транссибирской, между станциями Тайшет и Советская Гавань, началось в середине 1930-х годов и приостановилось в годы Великой Отечественной войны. Основной контингент ее строителей составляли заключенные.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XVII съезд ВЛКСМ, состоявшийся в апреле 1974 г, объявил БАМ ударной всесоюзной стройкой. При ЦК комсомола возник штаб по руководству ее строительством во главе с секретарем комитета Д.М. Филипповым. Его территориальное отделение, располагавшееся в г. Тында, возглавлял В. А. </a:t>
            </a:r>
            <a:r>
              <a:rPr lang="ru-RU" sz="1500" dirty="0" err="1">
                <a:latin typeface="Arial" pitchFamily="34" charset="0"/>
                <a:cs typeface="Arial" pitchFamily="34" charset="0"/>
              </a:rPr>
              <a:t>Сущевич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. Инициатива комсомольцев закреплялась постановлением ЦК КПСС и Совета Министров СССР от 8 июля 1974 г.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В строительстве железной дороги и прилегавших к ней населенных пунктов участвовали более 2 миллионов молодых людей – посланцев всех республик и областей Советского Союза. Их упорным трудом в условиях вечной мерзлоты построена магистраль протяженностью 4324 км, возведено 60 новых городов и поселков, 2230 мостов, 8 тоннелей, более 200 станций,  полустанков и разъездов, множество шахт и месторождений. Молодые строители преодолели 11 полноводных рек и 7 горных хребтов. Западный и центральный участки БАМа создавали гражданские строители, восточный – железнодорожные войска. Во время строительства молодежь охватил небывалый порыв энтузиазма, ощущение причастности к полезному делу и создания своими руками своего счастье и процветания родины. 27 октября 1984 г. состоялся пуск сквозного движения поездов на участке от </a:t>
            </a:r>
            <a:r>
              <a:rPr lang="ru-RU" sz="1500" dirty="0" err="1">
                <a:latin typeface="Arial" pitchFamily="34" charset="0"/>
                <a:cs typeface="Arial" pitchFamily="34" charset="0"/>
              </a:rPr>
              <a:t>Усть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-Кутта до Комсомольска-на-Амуре. В наши дни БАМ сохраняет важное экономическое и транспортное значение.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В конце мая 1974 г. в Иркутскую область отправился первый крымский стройотряд в количестве 50 человек. Нашим землякам пришлось с нуля создавать в глухой тайге поселок в урочище Дарьина Гарь на берегу реки Улькан, столкнуться с непривычными для них вечной мерзлотой и пятидесятиградусными морозами, осушать болота, прокладывать просеки, строить мосты и линию железной дороги. </a:t>
            </a:r>
            <a:r>
              <a:rPr lang="ru-RU" sz="1500" dirty="0" err="1">
                <a:latin typeface="Arial" pitchFamily="34" charset="0"/>
                <a:cs typeface="Arial" pitchFamily="34" charset="0"/>
              </a:rPr>
              <a:t>Крымчане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участвовали в создании не только поселка и станции Улькан, где центральная улица получила непривычное для Сибири название - Крымская, но и главного перевалочного пункта всего западного участка БАМа – города Усть-Кута. </a:t>
            </a:r>
          </a:p>
          <a:p>
            <a:pPr marL="0" indent="0" algn="just">
              <a:buNone/>
            </a:pPr>
            <a:endParaRPr lang="ru-RU" sz="16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98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5517232"/>
            <a:ext cx="8435280" cy="968971"/>
          </a:xfrm>
        </p:spPr>
        <p:txBody>
          <a:bodyPr>
            <a:normAutofit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Краз-256.За рулем Шилов В.А. 1975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год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Users\Пользователь\Desktop\РАБОТА Яковлева\ВЫСТАВКИ 2023\Декабрь БАМ\Отобранные БАМ\17. Краз-256.За рулем Шилов В.А. 1975 г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49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439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5517232"/>
            <a:ext cx="8435280" cy="968971"/>
          </a:xfrm>
        </p:spPr>
        <p:txBody>
          <a:bodyPr>
            <a:normAutofit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Степкин, Калашников,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Щелкин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Поддубный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Шилин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Крымский отряд, выходной день. Весна 1975 г. Улькан, д.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Юхта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Пользователь\Desktop\РАБОТА Яковлева\ВЫСТАВКИ 2023\Декабрь БАМ\Отобранные БАМ\18. Степкин,Калашников,Щелкин,Поддубный, Шилин. Крымский отряд, выходной день. Весна 1975 г. Улькан, д. Юхт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8526"/>
            <a:ext cx="837753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1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5517232"/>
            <a:ext cx="8435280" cy="968971"/>
          </a:xfrm>
        </p:spPr>
        <p:txBody>
          <a:bodyPr>
            <a:normAutofit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Встреча первопроходцев. 1989 год</a:t>
            </a:r>
          </a:p>
        </p:txBody>
      </p:sp>
      <p:pic>
        <p:nvPicPr>
          <p:cNvPr id="19458" name="Picture 2" descr="C:\Users\Пользователь\Desktop\РАБОТА Яковлева\ВЫСТАВКИ 2023\Декабрь БАМ\Отобранные БАМ\19. 1989 г. Встреча первопроходцев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6584"/>
            <a:ext cx="7704856" cy="49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213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5517232"/>
            <a:ext cx="8435280" cy="1152128"/>
          </a:xfrm>
        </p:spPr>
        <p:txBody>
          <a:bodyPr>
            <a:normAutofit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БАМу - 40 лет.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Торжественная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встреча в Улькане поезда с ветеранами БАМа. 2014 год</a:t>
            </a:r>
          </a:p>
        </p:txBody>
      </p:sp>
      <p:pic>
        <p:nvPicPr>
          <p:cNvPr id="20482" name="Picture 2" descr="C:\Users\Пользователь\Desktop\РАБОТА Яковлева\ВЫСТАВКИ 2023\Декабрь БАМ\Отобранные БАМ\20. 2014. Баму - 40 лет. Торжественная встреча в Улькане поезда с ветеранами БАМ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36595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34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48680"/>
            <a:ext cx="7931224" cy="557748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Над презентацией работали: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Яковлева Т.В. – начальник отдела по научно-просветительской работы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Симферополь, 2023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6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3367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На этой выставке представлены копии фотографий из фондов музея, которые сдал на хранение участник строительства БАМа, </a:t>
            </a:r>
            <a:r>
              <a:rPr lang="ru-RU" sz="1650" dirty="0" err="1">
                <a:latin typeface="Arial" pitchFamily="34" charset="0"/>
                <a:cs typeface="Arial" pitchFamily="34" charset="0"/>
              </a:rPr>
              <a:t>крымчанин</a:t>
            </a:r>
            <a:r>
              <a:rPr lang="ru-RU" sz="1650" dirty="0">
                <a:latin typeface="Arial" pitchFamily="34" charset="0"/>
                <a:cs typeface="Arial" pitchFamily="34" charset="0"/>
              </a:rPr>
              <a:t> Вадим Аркадьевич Шилов. В мае 1974 года по комсомольской путевке он выехал на строительство Всесоюзной ударной комсомольской стройки Байкало-Амурская магистраль в составе отряда «Крымский комсомолец». Ехали в пос. Звездный (первый поселок на западном БАМе), но отряд был оставлен в поселке </a:t>
            </a:r>
            <a:r>
              <a:rPr lang="ru-RU" sz="1650" dirty="0" err="1">
                <a:latin typeface="Arial" pitchFamily="34" charset="0"/>
                <a:cs typeface="Arial" pitchFamily="34" charset="0"/>
              </a:rPr>
              <a:t>Бирюсинка</a:t>
            </a:r>
            <a:r>
              <a:rPr lang="ru-RU" sz="1650" dirty="0">
                <a:latin typeface="Arial" pitchFamily="34" charset="0"/>
                <a:cs typeface="Arial" pitchFamily="34" charset="0"/>
              </a:rPr>
              <a:t> города Усть-Кута в СМП-288, где </a:t>
            </a:r>
            <a:r>
              <a:rPr lang="ru-RU" sz="1650" dirty="0" smtClean="0">
                <a:latin typeface="Arial" pitchFamily="34" charset="0"/>
                <a:cs typeface="Arial" pitchFamily="34" charset="0"/>
              </a:rPr>
              <a:t>В. А. Шилов </a:t>
            </a:r>
            <a:r>
              <a:rPr lang="ru-RU" sz="1650" dirty="0">
                <a:latin typeface="Arial" pitchFamily="34" charset="0"/>
                <a:cs typeface="Arial" pitchFamily="34" charset="0"/>
              </a:rPr>
              <a:t>работал бетонщиком, лесорубом, а позже переведен водителем в автобазу № 5,  работал на автомобилях МАЗ-503 и историческом МАЗ-205.</a:t>
            </a:r>
          </a:p>
          <a:p>
            <a:pPr marL="0" indent="0" algn="just">
              <a:buNone/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В ноябре 1974 года отряд был заброшен вертолетом в д. </a:t>
            </a:r>
            <a:r>
              <a:rPr lang="ru-RU" sz="1650" dirty="0" err="1">
                <a:latin typeface="Arial" pitchFamily="34" charset="0"/>
                <a:cs typeface="Arial" pitchFamily="34" charset="0"/>
              </a:rPr>
              <a:t>Юхта</a:t>
            </a:r>
            <a:r>
              <a:rPr lang="ru-RU" sz="1650" dirty="0">
                <a:latin typeface="Arial" pitchFamily="34" charset="0"/>
                <a:cs typeface="Arial" pitchFamily="34" charset="0"/>
              </a:rPr>
              <a:t>, рядом с которой начали с нуля строить поселок Улькан. Жили в амбарах деревни и каждый день ходили на место стройки за 2-3 км, пока не были доставлены вертолетом вагончики и не построено первое общежитие. Первая улица в Улькане была названа Крымской.</a:t>
            </a:r>
          </a:p>
          <a:p>
            <a:pPr marL="0" indent="0" algn="just">
              <a:buNone/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  Побывав дважды на строительстве БАМа, крымский прозаик Валерий Митрохин написал книгу «Улькан, улица Крымская» в которой В.А. Шилов был одним из героев. В 1975 году он был делегатом районной комсомольской конференции, где был избран членом райкома комсомола. С 1975 года работал водителем на большегрузных машинах «КрАЗ-256 Б» и «Магирус-290» в МК-145 (п. Улькан Иркутской обл.) и МК-136 (п. </a:t>
            </a:r>
            <a:r>
              <a:rPr lang="ru-RU" sz="1650" dirty="0" err="1">
                <a:latin typeface="Arial" pitchFamily="34" charset="0"/>
                <a:cs typeface="Arial" pitchFamily="34" charset="0"/>
              </a:rPr>
              <a:t>Таксимо</a:t>
            </a:r>
            <a:r>
              <a:rPr lang="ru-RU" sz="1650" dirty="0">
                <a:latin typeface="Arial" pitchFamily="34" charset="0"/>
                <a:cs typeface="Arial" pitchFamily="34" charset="0"/>
              </a:rPr>
              <a:t> Бурятии) треста «</a:t>
            </a:r>
            <a:r>
              <a:rPr lang="ru-RU" sz="1650" dirty="0" err="1">
                <a:latin typeface="Arial" pitchFamily="34" charset="0"/>
                <a:cs typeface="Arial" pitchFamily="34" charset="0"/>
              </a:rPr>
              <a:t>Запбамстроймеханизация</a:t>
            </a:r>
            <a:r>
              <a:rPr lang="ru-RU" sz="1650" dirty="0">
                <a:latin typeface="Arial" pitchFamily="34" charset="0"/>
                <a:cs typeface="Arial" pitchFamily="34" charset="0"/>
              </a:rPr>
              <a:t>».</a:t>
            </a:r>
          </a:p>
          <a:p>
            <a:pPr marL="0" indent="0" algn="just">
              <a:buNone/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  В 1984 году В</a:t>
            </a:r>
            <a:r>
              <a:rPr lang="ru-RU" sz="1650" dirty="0" smtClean="0">
                <a:latin typeface="Arial" pitchFamily="34" charset="0"/>
                <a:cs typeface="Arial" pitchFamily="34" charset="0"/>
              </a:rPr>
              <a:t>. А. Шилов </a:t>
            </a:r>
            <a:r>
              <a:rPr lang="ru-RU" sz="1650" dirty="0">
                <a:latin typeface="Arial" pitchFamily="34" charset="0"/>
                <a:cs typeface="Arial" pitchFamily="34" charset="0"/>
              </a:rPr>
              <a:t>был участником укладки «Золотого Звена» БАМа. С апреля по декабрь 1993 года работал директором строительного кооператива. После этого вместе с семьей вернулся в Крым. Всего на строительстве БАМа проработал 20 лет.</a:t>
            </a:r>
          </a:p>
          <a:p>
            <a:pPr marL="0" indent="0" algn="just">
              <a:buNone/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  Награжден медалями «За освоение целинных земель», «За строительство БАМа», «40 лет строительства БАМа» и «45 лет строительства БАМа» и многими другими.</a:t>
            </a:r>
          </a:p>
          <a:p>
            <a:pPr marL="0" indent="0" algn="just">
              <a:buNone/>
            </a:pPr>
            <a:endParaRPr lang="ru-RU" sz="16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82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5517232"/>
            <a:ext cx="8435280" cy="968971"/>
          </a:xfrm>
        </p:spPr>
        <p:txBody>
          <a:bodyPr>
            <a:normAutofit/>
          </a:bodyPr>
          <a:lstStyle/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БАМ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Начало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строительства. 1974 г.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ользователь\Desktop\РАБОТА Яковлева\ВЫСТАВКИ 2023\Декабрь БАМ\Отобранные БАМ\1. БАМ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15" y="404664"/>
            <a:ext cx="761664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2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5517232"/>
            <a:ext cx="8435280" cy="968971"/>
          </a:xfrm>
        </p:spPr>
        <p:txBody>
          <a:bodyPr>
            <a:normAutofit/>
          </a:bodyPr>
          <a:lstStyle/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Встреча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первого поезда в п. Улькан</a:t>
            </a:r>
          </a:p>
        </p:txBody>
      </p:sp>
      <p:pic>
        <p:nvPicPr>
          <p:cNvPr id="2050" name="Picture 2" descr="C:\Users\Пользователь\Desktop\РАБОТА Яковлева\ВЫСТАВКИ 2023\Декабрь БАМ\Отобранные БАМ\2. Встреча поезда в п. Улькан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4071"/>
            <a:ext cx="7992888" cy="53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03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5517232"/>
            <a:ext cx="8435280" cy="968971"/>
          </a:xfrm>
        </p:spPr>
        <p:txBody>
          <a:bodyPr>
            <a:normAutofit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Прибыл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первый поезд</a:t>
            </a:r>
          </a:p>
        </p:txBody>
      </p:sp>
      <p:pic>
        <p:nvPicPr>
          <p:cNvPr id="3074" name="Picture 2" descr="C:\Users\Пользователь\Desktop\РАБОТА Яковлева\ВЫСТАВКИ 2023\Декабрь БАМ\Отобранные БАМ\3. Встреча поезд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0424"/>
            <a:ext cx="78057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0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5517232"/>
            <a:ext cx="8435280" cy="968971"/>
          </a:xfrm>
        </p:spPr>
        <p:txBody>
          <a:bodyPr>
            <a:normAutofit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Заготовка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бревен для свай </a:t>
            </a:r>
          </a:p>
        </p:txBody>
      </p:sp>
      <p:pic>
        <p:nvPicPr>
          <p:cNvPr id="4098" name="Picture 2" descr="C:\Users\Пользователь\Desktop\РАБОТА Яковлева\ВЫСТАВКИ 2023\Декабрь БАМ\Отобранные БАМ\4. заготовка бревен для свай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72" y="462342"/>
            <a:ext cx="8515351" cy="498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22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5517232"/>
            <a:ext cx="8435280" cy="968971"/>
          </a:xfrm>
        </p:spPr>
        <p:txBody>
          <a:bodyPr>
            <a:normAutofit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Поселок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Улькан</a:t>
            </a:r>
          </a:p>
        </p:txBody>
      </p:sp>
      <p:pic>
        <p:nvPicPr>
          <p:cNvPr id="5122" name="Picture 2" descr="C:\Users\Пользователь\Desktop\РАБОТА Яковлева\ВЫСТАВКИ 2023\Декабрь БАМ\Отобранные БАМ\5. п.Улькан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2741"/>
            <a:ext cx="8208912" cy="53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83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5517232"/>
            <a:ext cx="8435280" cy="968971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Крымчане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 БАМе. Встреча нового поезда. 1974 год</a:t>
            </a:r>
          </a:p>
        </p:txBody>
      </p:sp>
      <p:pic>
        <p:nvPicPr>
          <p:cNvPr id="6146" name="Picture 2" descr="C:\Users\Пользователь\Desktop\РАБОТА Яковлева\ВЫСТАВКИ 2023\Декабрь БАМ\Отобранные БАМ\6. Крымчане на БАме. Встреча нового поезда.1974 г.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64896" cy="531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807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</TotalTime>
  <Words>869</Words>
  <Application>Microsoft Office PowerPoint</Application>
  <PresentationFormat>Экран (4:3)</PresentationFormat>
  <Paragraphs>71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Крымчане на строительстве БАМа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2023-11-28T12:34:58Z</dcterms:created>
  <dcterms:modified xsi:type="dcterms:W3CDTF">2023-11-29T09:00:33Z</dcterms:modified>
</cp:coreProperties>
</file>