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«Родина моя – Россия»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16084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Художественная выставка Надежды Кириленко в честь Дня народного единства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168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Качи-Кальон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2020. Х., акрил, 30х40</a:t>
            </a:r>
          </a:p>
        </p:txBody>
      </p:sp>
      <p:pic>
        <p:nvPicPr>
          <p:cNvPr id="6146" name="Picture 2" descr="C:\Users\Пользователь\Desktop\РАБОТА Яковлева\ВЫСТАВКИ 2023\Октябрь. День народного единства. Кириленко\фото работ\Кача-кань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2815"/>
            <a:ext cx="7056784" cy="53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02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«Киворий. Утро»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21х30</a:t>
            </a:r>
          </a:p>
        </p:txBody>
      </p:sp>
      <p:pic>
        <p:nvPicPr>
          <p:cNvPr id="7170" name="Picture 2" descr="C:\Users\Пользователь\Desktop\РАБОТА Яковлева\ВЫСТАВКИ 2023\Октябрь. День народного единства. Кириленко\фото работ\Киворий. Утр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3278"/>
            <a:ext cx="7389987" cy="509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8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«Куст шиповника»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бум.,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, 54х78</a:t>
            </a:r>
          </a:p>
        </p:txBody>
      </p:sp>
      <p:pic>
        <p:nvPicPr>
          <p:cNvPr id="8194" name="Picture 2" descr="C:\Users\Пользователь\Desktop\РАБОТА Яковлева\ВЫСТАВКИ 2023\Октябрь. День народного единства. Кириленко\фото работ\Куст шиповни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2616"/>
            <a:ext cx="7481888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74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«Ладога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2023. Х., акрил,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30х40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3\Октябрь. День народного единства. Кириленко\фото работ\Ладог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2756"/>
          <a:stretch/>
        </p:blipFill>
        <p:spPr bwMode="auto">
          <a:xfrm>
            <a:off x="971600" y="332656"/>
            <a:ext cx="7150467" cy="54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25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«Монах. Казанский скит»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Тон. Бум. Сепия. 29х41</a:t>
            </a:r>
          </a:p>
        </p:txBody>
      </p:sp>
      <p:pic>
        <p:nvPicPr>
          <p:cNvPr id="10242" name="Picture 2" descr="C:\Users\Пользователь\Desktop\РАБОТА Яковлева\ВЫСТАВКИ 2023\Октябрь. День народного единства. Кириленко\фото работ\Монах. Казанский ск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3792"/>
            <a:ext cx="7690986" cy="54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14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«Морские врата древней Кафы»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Х., акрил, 40х40</a:t>
            </a:r>
          </a:p>
        </p:txBody>
      </p:sp>
      <p:pic>
        <p:nvPicPr>
          <p:cNvPr id="11266" name="Picture 2" descr="C:\Users\Пользователь\Desktop\РАБОТА Яковлева\ВЫСТАВКИ 2023\Октябрь. День народного единства. Кириленко\фото работ\Морские врата древней Каф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92" y="209992"/>
            <a:ext cx="556250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51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«На причале»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Тон. Бум. Сепия. 29х42</a:t>
            </a:r>
          </a:p>
        </p:txBody>
      </p:sp>
      <p:pic>
        <p:nvPicPr>
          <p:cNvPr id="12290" name="Picture 2" descr="C:\Users\Пользователь\Desktop\РАБОТА Яковлева\ВЫСТАВКИ 2023\Октябрь. День народного единства. Кириленко\фото работ\На прича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02323" cy="544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62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«Последний луч»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21х30</a:t>
            </a:r>
          </a:p>
        </p:txBody>
      </p:sp>
      <p:pic>
        <p:nvPicPr>
          <p:cNvPr id="13314" name="Picture 2" descr="C:\Users\Пользователь\Desktop\РАБОТА Яковлева\ВЫСТАВКИ 2023\Октябрь. День народного единства. Кириленко\фото работ\последний лу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7482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84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«Пристань»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2023.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21х30</a:t>
            </a:r>
          </a:p>
        </p:txBody>
      </p:sp>
      <p:pic>
        <p:nvPicPr>
          <p:cNvPr id="14338" name="Picture 2" descr="C:\Users\Пользователь\Desktop\РАБОТА Яковлева\ВЫСТАВКИ 2023\Октябрь. День народного единства. Кириленко\фото работ\приста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8" y="404664"/>
            <a:ext cx="7529553" cy="51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43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Ромашковый ветер»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Х., масло, 30х40</a:t>
            </a:r>
          </a:p>
        </p:txBody>
      </p:sp>
      <p:pic>
        <p:nvPicPr>
          <p:cNvPr id="15362" name="Picture 2" descr="C:\Users\Пользователь\Desktop\РАБОТА Яковлева\ВЫСТАВКИ 2023\Октябрь. День народного единства. Кириленко\фото работ\Ромашковый вет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200800" cy="55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8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136904" cy="5976664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Крымская художница Надежда Кириленко в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1987 году закончила КХУ им. Н.С. Самокиша.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В 2012 году окончила  Крымский  институт информационно-полиграфических технологий Украинской академии печати.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Преподаватель рисунка, живописи и композиции Симферопольской детской художественной школы с 2007 года. С 2019 года заместитель директора по методической работе.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Кириленко Надежда Викторовна имеет позитивную динамику профессионального развития. Является членом Международного союза педагогов-художников, членом Союза художников России, Заслуженный работник культуры.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Принимает участие в городских художественных выставках: в Художественном музее биеннале камерной акварели, в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Центруме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«Женщины о лете», «Страна чудес и волшебства» в Крымской республиканской универсальной научной библиотеке им. И.Я. Франко, в Доме Профсоюзов к Международному женскому дню, в тематических выставках в Центральном Доме художника, в музее истории города Симферополя – персональная выставка в 2022 г.,  активный участник мастер-классов («Союзное государство – молодым талантам XXI века» по специальности «Изобразительное искусство» для учащихся художественных учебных заведений Беларуси и России г. Москва, мастер-классе по городецкой росписи на Масленицу г. Симферополь. </a:t>
            </a:r>
          </a:p>
        </p:txBody>
      </p:sp>
    </p:spTree>
    <p:extLst>
      <p:ext uri="{BB962C8B-B14F-4D97-AF65-F5344CB8AC3E}">
        <p14:creationId xmlns:p14="http://schemas.microsoft.com/office/powerpoint/2010/main" val="142458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148064" y="2906726"/>
            <a:ext cx="3816424" cy="928211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«Свято-Преображенский Валаамский</a:t>
            </a: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 монастырь»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2023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21х30</a:t>
            </a:r>
          </a:p>
        </p:txBody>
      </p:sp>
      <p:pic>
        <p:nvPicPr>
          <p:cNvPr id="16386" name="Picture 2" descr="C:\Users\Пользователь\Desktop\РАБОТА Яковлева\ВЫСТАВКИ 2023\Октябрь. День народного единства. Кириленко\фото работ\Свято-ПРеображенский Валамский монасты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4176464" cy="596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143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Смоленский скит»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Х., акрил, 35х45</a:t>
            </a:r>
          </a:p>
        </p:txBody>
      </p:sp>
      <p:pic>
        <p:nvPicPr>
          <p:cNvPr id="17410" name="Picture 2" descr="C:\Users\Пользователь\Desktop\РАБОТА Яковлева\ВЫСТАВКИ 2023\Октябрь. День народного единства. Кириленко\фото работ\Смоленский ск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0150"/>
            <a:ext cx="7014233" cy="54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38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«Фацелия цветёт»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Х., акрил, 30х40</a:t>
            </a:r>
          </a:p>
        </p:txBody>
      </p:sp>
      <p:pic>
        <p:nvPicPr>
          <p:cNvPr id="18434" name="Picture 2" descr="C:\Users\Пользователь\Desktop\РАБОТА Яковлева\ВЫСТАВКИ 2023\Октябрь. День народного единства. Кириленко\фото работ\Фацелия цвет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4494"/>
            <a:ext cx="715306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64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755576" y="980728"/>
            <a:ext cx="7859216" cy="4691063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6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Яковлева Т.В.</a:t>
            </a: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Симферополь, 2023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08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424936" cy="6120680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Сверстала альманахи: 65 лет СДХШ, 75 лет СДХШ, работает над сбором материала и верстает сетевой журнал «Крымская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художка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», проиллюстрировала свыше 30 книг крымских писателей. Являлась иллюстратором журнала «Литературный детский мир» (2002-2014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г.г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.).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Работы находятся в частных коллекциях в Германии, России, в музее истории города Симферополя, в учебных учреждениях.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Круг творческих интересов Надежды достаточно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разножанровый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 и ее произведения выполнены в различных художественных техниках, нынешняя выставка «Родина моя - Россия» представляет собой цикл работ автора за последний год. В основном поездка в Карелию на остров Валаам и по Крыму, это пейзажи – жанр, которому она отдает предпочтение. Именно в нем полнее всего отражается все богатство, сложность и разнообразие внутреннего мира их создателя – серьезного, думающего и тонкого художника. Надежда предпочитает работать на пленэре, стремясь передать впечатления от быстроменяющейся жизни, наполнить их особым смыслом, выстраивая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цвето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-световое пространство картины с большим темпераментом и внутренней силой. В этих работах, кстати, чувствуется крымская школа живописи, для которой характерна энергичная манера письма, радостная гамма цветов, некоторая незаконченность, </a:t>
            </a:r>
            <a:r>
              <a:rPr lang="ru-RU" sz="1700" dirty="0" err="1">
                <a:latin typeface="Arial" pitchFamily="34" charset="0"/>
                <a:cs typeface="Arial" pitchFamily="34" charset="0"/>
              </a:rPr>
              <a:t>этюдность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. Акварель, масляные краски, акрил все присутствует в работах. Особое предпочтение, конечно, акварели отдает автор. Творчество Надежды Кириленко еще раз убедительно доказывает, что возможности традиционного изобразительного искусства далеко не исчерпаны…</a:t>
            </a:r>
          </a:p>
        </p:txBody>
      </p:sp>
    </p:spTree>
    <p:extLst>
      <p:ext uri="{BB962C8B-B14F-4D97-AF65-F5344CB8AC3E}">
        <p14:creationId xmlns:p14="http://schemas.microsoft.com/office/powerpoint/2010/main" val="208552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915816" y="5949280"/>
            <a:ext cx="3168352" cy="64807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Общий вид выставки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3\Октябрь. День народного единства. Кириленко\фото выставки\20231025_091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4" y="836712"/>
            <a:ext cx="4305432" cy="198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3\Октябрь. День народного единства. Кириленко\фото выставки\20231025_0919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825554"/>
            <a:ext cx="4294498" cy="19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РАБОТА Яковлева\ВЫСТАВКИ 2023\Октябрь. День народного единства. Кириленко\фото выставки\20231025_091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97" y="332656"/>
            <a:ext cx="4141519" cy="19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РАБОТА Яковлева\ВЫСТАВКИ 2023\Октябрь. День народного единства. Кириленко\фото выставки\20231025_092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3" y="3429000"/>
            <a:ext cx="4071075" cy="18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07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949280"/>
            <a:ext cx="5688632" cy="64807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Открытие выставки. День народного единства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7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«Айва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»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2023. Х., акрил, 30х40</a:t>
            </a:r>
          </a:p>
        </p:txBody>
      </p:sp>
      <p:pic>
        <p:nvPicPr>
          <p:cNvPr id="2050" name="Picture 2" descr="C:\Users\Пользователь\Desktop\РАБОТА Яковлева\ВЫСТАВКИ 2023\Октябрь. День народного единства. Кириленко\фото работ\Ай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8" y="360856"/>
            <a:ext cx="7056784" cy="530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38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Благословенный Валаам»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Х., м., 50х70</a:t>
            </a:r>
          </a:p>
        </p:txBody>
      </p:sp>
      <p:pic>
        <p:nvPicPr>
          <p:cNvPr id="3074" name="Picture 2" descr="C:\Users\Пользователь\Desktop\РАБОТА Яковлева\ВЫСТАВКИ 2023\Октябрь. День народного единства. Кириленко\фото работ\Благославеннй Вал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2817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42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436096" y="2564904"/>
            <a:ext cx="352839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«Валаам» </a:t>
            </a:r>
          </a:p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2023.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акв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21х30</a:t>
            </a:r>
          </a:p>
        </p:txBody>
      </p:sp>
      <p:pic>
        <p:nvPicPr>
          <p:cNvPr id="4098" name="Picture 2" descr="C:\Users\Пользователь\Desktop\РАБОТА Яковлева\ВЫСТАВКИ 2023\Октябрь. День народного единства. Кириленко\фото работ\Вала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248472" cy="615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080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1907704" y="5669141"/>
            <a:ext cx="5688632" cy="928211"/>
          </a:xfrm>
        </p:spPr>
        <p:txBody>
          <a:bodyPr>
            <a:normAutofit/>
          </a:bodyPr>
          <a:lstStyle/>
          <a:p>
            <a:pPr algn="ctr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Весна. Собор А. Невского»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2023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Х., акрил, 30х40</a:t>
            </a:r>
          </a:p>
        </p:txBody>
      </p:sp>
      <p:pic>
        <p:nvPicPr>
          <p:cNvPr id="5122" name="Picture 2" descr="C:\Users\Пользователь\Desktop\РАБОТА Яковлева\ВЫСТАВКИ 2023\Октябрь. День народного единства. Кириленко\фото работ\Весна. Собор А. НЕвск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968177" cy="542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954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72</TotalTime>
  <Words>643</Words>
  <Application>Microsoft Office PowerPoint</Application>
  <PresentationFormat>Экран (4:3)</PresentationFormat>
  <Paragraphs>80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Яркая</vt:lpstr>
      <vt:lpstr>«Родина моя – Россия»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«Родина моя – Россия»</dc:title>
  <dc:creator>Пользователь</dc:creator>
  <cp:lastModifiedBy>Пользователь</cp:lastModifiedBy>
  <cp:revision>16</cp:revision>
  <dcterms:created xsi:type="dcterms:W3CDTF">2023-10-25T11:44:35Z</dcterms:created>
  <dcterms:modified xsi:type="dcterms:W3CDTF">2023-10-25T13:01:58Z</dcterms:modified>
</cp:coreProperties>
</file>