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268760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Arial" pitchFamily="34" charset="0"/>
                <a:cs typeface="Arial" pitchFamily="34" charset="0"/>
              </a:rPr>
              <a:t>День Военной присяги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3284984"/>
            <a:ext cx="7560840" cy="2495128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21 ноября отмечается новая памятная дата России – День Военной присяги, установленная указом Президента РФ № 238-ФЗ от 13 июня 2023 года «О внесении изменения в статью 1–1 Федерального закона «О днях воинской славы и памятных датах России»». Соответствующий закон был принят Государственной Думой 23 мая 2023 года и одобрен Советом Федерации 7 июня 2023 года</a:t>
            </a:r>
          </a:p>
        </p:txBody>
      </p:sp>
    </p:spTree>
    <p:extLst>
      <p:ext uri="{BB962C8B-B14F-4D97-AF65-F5344CB8AC3E}">
        <p14:creationId xmlns:p14="http://schemas.microsoft.com/office/powerpoint/2010/main" val="2155825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РАБОТА Яковлева\ВЫСТАВКИ 2023\Ноябрь. День воинской присяги\День воинской присяги 21 ноября\9 А. Сафонов “Не посрамим земли русской!” - Святосла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40960" cy="61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30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РАБОТА Яковлева\ВЫСТАВКИ 2023\Ноябрь. День воинской присяги\День воинской присяги 21 ноября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04" y="4544"/>
            <a:ext cx="8568952" cy="666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274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7584" y="4941168"/>
            <a:ext cx="7704856" cy="1296144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«Крестоцеловальная запись» Василия Шуйского 1606 года — «Целую крест на том, что мне ни над кем не делать ничего дурного без собору». Она включает пункты по охране короны и лояльности подданных и четко закрепляет гарантии охраны прав личности за трон.</a:t>
            </a:r>
          </a:p>
        </p:txBody>
      </p:sp>
      <p:pic>
        <p:nvPicPr>
          <p:cNvPr id="11266" name="Picture 2" descr="C:\Users\Пользователь\Desktop\РАБОТА Яковлева\ВЫСТАВКИ 2023\Ноябрь. День воинской присяги\День воинской присяги 21 ноября\11 Василий Шуйск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289"/>
            <a:ext cx="3240360" cy="425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Пользователь\Desktop\РАБОТА Яковлева\ВЫСТАВКИ 2023\Ноябрь. День воинской присяги\День воинской присяги 21 ноября\11 Крестоцелование Шуйског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4994"/>
            <a:ext cx="3739451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96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7584" y="4941168"/>
            <a:ext cx="7704856" cy="1296144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Боярин Борис Иванович Морозов в 1647 г. составил «Устав ратных, пушечных и других дел, касающихся до воинской науки», в котором закреплялся ритуал принятия клятвы на верность царю.</a:t>
            </a:r>
          </a:p>
        </p:txBody>
      </p:sp>
      <p:pic>
        <p:nvPicPr>
          <p:cNvPr id="12290" name="Picture 2" descr="C:\Users\Пользователь\Desktop\РАБОТА Яковлева\ВЫСТАВКИ 2023\Ноябрь. День воинской присяги\День воинской присяги 21 ноября\12 Борис Мороз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48" y="343697"/>
            <a:ext cx="3240360" cy="406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Пользователь\Desktop\РАБОТА Яковлева\ВЫСТАВКИ 2023\Ноябрь. День воинской присяги\День воинской присяги 21 ноября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5908"/>
            <a:ext cx="3121844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392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7584" y="4941168"/>
            <a:ext cx="7704856" cy="1296144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При Петре I вступили в силу «Устав воинский» 1718 г. и указ «О учинении присяги на каждый чин, как военным и гражданским, так и духовным лицам: а солдатам, при определении в службу» 1721 г.</a:t>
            </a:r>
          </a:p>
        </p:txBody>
      </p:sp>
      <p:pic>
        <p:nvPicPr>
          <p:cNvPr id="13314" name="Picture 2" descr="C:\Users\Пользователь\Desktop\РАБОТА Яковлева\ВЫСТАВКИ 2023\Ноябрь. День воинской присяги\День воинской присяги 21 ноября\13 Устав воинский 17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08720"/>
            <a:ext cx="418028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ользователь\Desktop\РАБОТА Яковлева\ВЫСТАВКИ 2023\Ноябрь. День воинской присяги\День воинской присяги 21 ноября\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7320"/>
            <a:ext cx="3384376" cy="416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67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8712968" cy="6408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Текст воинской присяги Петра I.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dirty="0">
                <a:latin typeface="Arial" pitchFamily="34" charset="0"/>
                <a:cs typeface="Arial" pitchFamily="34" charset="0"/>
              </a:rPr>
              <a:t>Я (имя рек) обещаюсь всемогущим богом служить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всепресветлейшему</a:t>
            </a:r>
            <a:r>
              <a:rPr lang="ru-RU" dirty="0">
                <a:latin typeface="Arial" pitchFamily="34" charset="0"/>
                <a:cs typeface="Arial" pitchFamily="34" charset="0"/>
              </a:rPr>
              <a:t> нашему царю государю верно и послушно, что в сих постановленных,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також</a:t>
            </a:r>
            <a:r>
              <a:rPr lang="ru-RU" dirty="0">
                <a:latin typeface="Arial" pitchFamily="34" charset="0"/>
                <a:cs typeface="Arial" pitchFamily="34" charset="0"/>
              </a:rPr>
              <a:t> и впредь поставляемых воинских артикулах, что оные в себе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содержати</a:t>
            </a:r>
            <a:r>
              <a:rPr lang="ru-RU" dirty="0">
                <a:latin typeface="Arial" pitchFamily="34" charset="0"/>
                <a:cs typeface="Arial" pitchFamily="34" charset="0"/>
              </a:rPr>
              <a:t> будут, все исполнять исправно. Его царского величества государства и земель его врагам, телом 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кровию</a:t>
            </a:r>
            <a:r>
              <a:rPr lang="ru-RU" dirty="0">
                <a:latin typeface="Arial" pitchFamily="34" charset="0"/>
                <a:cs typeface="Arial" pitchFamily="34" charset="0"/>
              </a:rPr>
              <a:t>, в поле и крепостях, водою и сухим путем, в баталиях, партиях, осадах, и штурмах, и в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протчих</a:t>
            </a:r>
            <a:r>
              <a:rPr lang="ru-RU" dirty="0">
                <a:latin typeface="Arial" pitchFamily="34" charset="0"/>
                <a:cs typeface="Arial" pitchFamily="34" charset="0"/>
              </a:rPr>
              <a:t> воинских случаях, какова оные звания ни есть, храброе и сильное чинить противление, и всякими образы оных повреждать потщусь. И ежели что вражеское и предосудительное против персоны его величества, или его войск,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такожде</a:t>
            </a:r>
            <a:r>
              <a:rPr lang="ru-RU" dirty="0">
                <a:latin typeface="Arial" pitchFamily="34" charset="0"/>
                <a:cs typeface="Arial" pitchFamily="34" charset="0"/>
              </a:rPr>
              <a:t> его государства, людей или интересу государственного что услышу или увижу, то обещаюсь об оном по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лутчей</a:t>
            </a:r>
            <a:r>
              <a:rPr lang="ru-RU" dirty="0">
                <a:latin typeface="Arial" pitchFamily="34" charset="0"/>
                <a:cs typeface="Arial" pitchFamily="34" charset="0"/>
              </a:rPr>
              <a:t> моей совести, и сколько мне известно будет, извещать и ничего не утаить; но толь паче во всем ползу его 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лутчее</a:t>
            </a:r>
            <a:r>
              <a:rPr lang="ru-RU" dirty="0">
                <a:latin typeface="Arial" pitchFamily="34" charset="0"/>
                <a:cs typeface="Arial" pitchFamily="34" charset="0"/>
              </a:rPr>
              <a:t> охранять и исполнять. А командирам моим, поставленным надо мною, во всем, где его царского величества войск, государства и людей благополучию и приращению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касаетца</a:t>
            </a:r>
            <a:r>
              <a:rPr lang="ru-RU" dirty="0">
                <a:latin typeface="Arial" pitchFamily="34" charset="0"/>
                <a:cs typeface="Arial" pitchFamily="34" charset="0"/>
              </a:rPr>
              <a:t>, в караулах в работах и в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протчих</a:t>
            </a:r>
            <a:r>
              <a:rPr lang="ru-RU" dirty="0">
                <a:latin typeface="Arial" pitchFamily="34" charset="0"/>
                <a:cs typeface="Arial" pitchFamily="34" charset="0"/>
              </a:rPr>
              <a:t> случаях, должное чинить послушание, и весьма повелению их не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противитца</a:t>
            </a:r>
            <a:r>
              <a:rPr lang="ru-RU" dirty="0">
                <a:latin typeface="Arial" pitchFamily="34" charset="0"/>
                <a:cs typeface="Arial" pitchFamily="34" charset="0"/>
              </a:rPr>
              <a:t>. От роты и знамя, где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надлежу</a:t>
            </a:r>
            <a:r>
              <a:rPr lang="ru-RU" dirty="0">
                <a:latin typeface="Arial" pitchFamily="34" charset="0"/>
                <a:cs typeface="Arial" pitchFamily="34" charset="0"/>
              </a:rPr>
              <a:t>, хотя в поле, обозе или гарнизоне, никогда не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отлучатца</a:t>
            </a:r>
            <a:r>
              <a:rPr lang="ru-RU" dirty="0">
                <a:latin typeface="Arial" pitchFamily="34" charset="0"/>
                <a:cs typeface="Arial" pitchFamily="34" charset="0"/>
              </a:rPr>
              <a:t>, но за оным, пока жив, непременно, добровольно, и верно так, как мне приятна честь моя и живот мой, следовать буду. И во всем так поступать, как честному, послушному, храброму и неторопливому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салдату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надлежит. В чем да поможет мне господь бог всемогущий».</a:t>
            </a:r>
          </a:p>
        </p:txBody>
      </p:sp>
    </p:spTree>
    <p:extLst>
      <p:ext uri="{BB962C8B-B14F-4D97-AF65-F5344CB8AC3E}">
        <p14:creationId xmlns:p14="http://schemas.microsoft.com/office/powerpoint/2010/main" val="1867471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7584" y="5157192"/>
            <a:ext cx="7704856" cy="1296144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В XVIII – начале XX веков при поступлении на службу в Русскую императорскую армию, новобранцы принимали присягу правящему Императору и обряд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крестоцелования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4338" name="Picture 2" descr="C:\Users\Пользователь\Desktop\РАБОТА Яковлева\ВЫСТАВКИ 2023\Ноябрь. День воинской присяги\День воинской присяги 21 ноября\15 1900-е._Кропление_святой_водой_офицеров_и_солдат_Петергофского_гарнизо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4" y="223757"/>
            <a:ext cx="5037947" cy="262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льзователь\Desktop\РАБОТА Яковлева\ВЫСТАВКИ 2023\Ноябрь. День воинской присяги\День воинской присяги 21 ноября\15 Присяга православных солдат-новобранцев Перновского 3-го гренадерского полка, Москва, март 1904 года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76872"/>
            <a:ext cx="385107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166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724128" y="2708920"/>
            <a:ext cx="3240360" cy="1872208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Образец присяги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начала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ХХ века.</a:t>
            </a:r>
          </a:p>
        </p:txBody>
      </p:sp>
      <p:pic>
        <p:nvPicPr>
          <p:cNvPr id="15362" name="Picture 2" descr="C:\Users\Пользователь\Desktop\РАБОТА Яковлева\ВЫСТАВКИ 2023\Ноябрь. День воинской присяги\День воинской присяги 21 ноября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91" y="188640"/>
            <a:ext cx="4697627" cy="636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197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7584" y="5157192"/>
            <a:ext cx="7704856" cy="1296144"/>
          </a:xfrm>
        </p:spPr>
        <p:txBody>
          <a:bodyPr>
            <a:no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Солдаты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– мусульмане принимали присягу в присутствии муллы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без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крестоцелования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6386" name="Picture 2" descr="C:\Users\Пользователь\Desktop\РАБОТА Яковлева\ВЫСТАВКИ 2023\Ноябрь. День воинской присяги\День воинской присяги 21 ноября\17 Герлах Отто Татарские Войска, Присягающие на Верность Царю Перед Знаменем Пол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162443" cy="27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Пользователь\Desktop\РАБОТА Яковлева\ВЫСТАВКИ 2023\Ноябрь. День воинской присяги\День воинской присяги 21 ноября\17 Принятие присяги у новобранцев-мусульман, Перновский 3-й гренадерский полк, Москва, март 1904 года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97193"/>
            <a:ext cx="4180223" cy="26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715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7584" y="5157192"/>
            <a:ext cx="7704856" cy="1296144"/>
          </a:xfrm>
        </p:spPr>
        <p:txBody>
          <a:bodyPr>
            <a:no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В марте 1917 г. войска и гражданские чиновники присягнули на верность Временному правительству.</a:t>
            </a:r>
          </a:p>
        </p:txBody>
      </p:sp>
      <p:pic>
        <p:nvPicPr>
          <p:cNvPr id="17410" name="Picture 2" descr="C:\Users\Пользователь\Desktop\РАБОТА Яковлева\ВЫСТАВКИ 2023\Ноябрь. День воинской присяги\День воинской присяги 21 ноября\18 Переприсяга Врем.правительству 1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337061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Пользователь\Desktop\РАБОТА Яковлева\ВЫСТАВКИ 2023\Ноябрь. День воинской присяги\День воинской присяги 21 ноября\18 Присяга 19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29144"/>
            <a:ext cx="5020115" cy="356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95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7584" y="4869160"/>
            <a:ext cx="7704856" cy="1296144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Военная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присяга – торжественное обещание, клятва, которую дает гражданин, вступающий в ряды Вооружённых Сил. Принимая присягу, он берет на себя высокие обязательства. Они составляют смысл военной службы.</a:t>
            </a:r>
          </a:p>
        </p:txBody>
      </p:sp>
      <p:pic>
        <p:nvPicPr>
          <p:cNvPr id="1026" name="Picture 2" descr="C:\Users\Пользователь\Desktop\РАБОТА Яковлева\ВЫСТАВКИ 2023\Ноябрь. День воинской присяги\День воинской присяги 21 ноября\1 scale_2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21658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РАБОТА Яковлева\ВЫСТАВКИ 2023\Ноябрь. День воинской присяги\День воинской присяги 21 ноября\1 Тихоокеанский флот 2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06" y="980728"/>
            <a:ext cx="4220062" cy="288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492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79598" y="4797152"/>
            <a:ext cx="7704856" cy="1296144"/>
          </a:xfrm>
        </p:spPr>
        <p:txBody>
          <a:bodyPr>
            <a:no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Так проходила эта церемония в Евпатории</a:t>
            </a:r>
          </a:p>
        </p:txBody>
      </p:sp>
      <p:pic>
        <p:nvPicPr>
          <p:cNvPr id="18434" name="Picture 2" descr="C:\Users\Пользователь\Desktop\РАБОТА Яковлева\ВЫСТАВКИ 2023\Ноябрь. День воинской присяги\День воинской присяги 21 ноября\19 Присяга Временному правительству в Евпатории март 19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7" y="1124744"/>
            <a:ext cx="855917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256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084168" y="2361828"/>
            <a:ext cx="2876350" cy="2363316"/>
          </a:xfrm>
        </p:spPr>
        <p:txBody>
          <a:bodyPr>
            <a:no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После создания в 1918 г. Рабоче-Крестьянской Красной Армии, для бойцов вводилась Красная присяга. Такая ее форма действовала до 1939 г.</a:t>
            </a:r>
          </a:p>
        </p:txBody>
      </p:sp>
      <p:pic>
        <p:nvPicPr>
          <p:cNvPr id="19458" name="Picture 2" descr="C:\Users\Пользователь\Desktop\РАБОТА Яковлева\ВЫСТАВКИ 2023\Ноябрь. День воинской присяги\День воинской присяги 21 ноября\20 scale_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8471"/>
            <a:ext cx="612523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0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7584" y="5517232"/>
            <a:ext cx="7704856" cy="936104"/>
          </a:xfrm>
        </p:spPr>
        <p:txBody>
          <a:bodyPr>
            <a:no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Новую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редакцию ввели в конце 1930-х годов.</a:t>
            </a:r>
          </a:p>
        </p:txBody>
      </p:sp>
      <p:pic>
        <p:nvPicPr>
          <p:cNvPr id="20482" name="Picture 2" descr="C:\Users\Пользователь\Desktop\РАБОТА Яковлева\ВЫСТАВКИ 2023\Ноябрь. День воинской присяги\День воинской присяги 21 ноября\21 prinyatie-prisyagi-1939g-sss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168"/>
            <a:ext cx="3347864" cy="273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Пользователь\Desktop\РАБОТА Яковлева\ВЫСТАВКИ 2023\Ноябрь. День воинской присяги\День воинской присяги 21 ноября\21 Принятие присяги в одной из частей Красной Армии, 1939 год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0628"/>
            <a:ext cx="3706444" cy="24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Пользователь\Desktop\РАБОТА Яковлева\ВЫСТАВКИ 2023\Ноябрь. День воинской присяги\День воинской присяги 21 ноября\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09256"/>
            <a:ext cx="3235276" cy="250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244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7584" y="5157192"/>
            <a:ext cx="7704856" cy="1296144"/>
          </a:xfrm>
        </p:spPr>
        <p:txBody>
          <a:bodyPr>
            <a:no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Именно этот вариант присяги в годы Великой Отечественной войны вдохновлял бойцов на самоотверженный подвиг во имя Родины  с плаката И.М.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Тоидзе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1506" name="Picture 2" descr="C:\Users\Пользователь\Desktop\РАБОТА Яковлева\ВЫСТАВКИ 2023\Ноябрь. День воинской присяги\День воинской присяги 21 ноября\22 rodina-1200x1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658" y="440668"/>
            <a:ext cx="439903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Пользователь\Desktop\РАБОТА Яковлева\ВЫСТАВКИ 2023\Ноябрь. День воинской присяги\День воинской присяги 21 ноября\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7" r="15005"/>
          <a:stretch/>
        </p:blipFill>
        <p:spPr bwMode="auto">
          <a:xfrm>
            <a:off x="467544" y="620688"/>
            <a:ext cx="399439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962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652120" y="2708920"/>
            <a:ext cx="3312368" cy="2160240"/>
          </a:xfrm>
        </p:spPr>
        <p:txBody>
          <a:bodyPr>
            <a:no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Для служащих на Красном флоте был разработан особый вариант присяги.</a:t>
            </a:r>
          </a:p>
        </p:txBody>
      </p:sp>
      <p:pic>
        <p:nvPicPr>
          <p:cNvPr id="22530" name="Picture 2" descr="C:\Users\Пользователь\Desktop\РАБОТА Яковлева\ВЫСТАВКИ 2023\Ноябрь. День воинской присяги\День воинской присяги 21 ноября\23 лодолааполпаолорроо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2"/>
            <a:ext cx="4248472" cy="605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63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7584" y="5157192"/>
            <a:ext cx="7704856" cy="1296144"/>
          </a:xfrm>
        </p:spPr>
        <p:txBody>
          <a:bodyPr>
            <a:no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Вариант присяги для бойцов Советской Армии был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утвержден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 1947 г. и действовал до 1992 г.</a:t>
            </a:r>
          </a:p>
        </p:txBody>
      </p:sp>
      <p:pic>
        <p:nvPicPr>
          <p:cNvPr id="23554" name="Picture 2" descr="C:\Users\Пользователь\Desktop\РАБОТА Яковлева\ВЫСТАВКИ 2023\Ноябрь. День воинской присяги\День воинской присяги 21 ноября\24 плака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297573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Пользователь\Desktop\РАБОТА Яковлева\ВЫСТАВКИ 2023\Ноябрь. День воинской присяги\День воинской присяги 21 ноября\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162053" cy="277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302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7584" y="5157192"/>
            <a:ext cx="7704856" cy="1296144"/>
          </a:xfrm>
        </p:spPr>
        <p:txBody>
          <a:bodyPr>
            <a:no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Ее принимали и выпускники военных училищ.</a:t>
            </a:r>
          </a:p>
        </p:txBody>
      </p:sp>
      <p:pic>
        <p:nvPicPr>
          <p:cNvPr id="24578" name="Picture 2" descr="C:\Users\Пользователь\Desktop\РАБОТА Яковлева\ВЫСТАВКИ 2023\Ноябрь. День воинской присяги\День воинской присяги 21 ноября\25 Посвящение в суворовц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764704"/>
            <a:ext cx="4536504" cy="322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Пользователь\Desktop\РАБОТА Яковлева\ВЫСТАВКИ 2023\Ноябрь. День воинской присяги\День воинской присяги 21 ноября\25 рждрждоэрджорпжжрпэржпэ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68610"/>
            <a:ext cx="2867305" cy="391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023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7584" y="5157192"/>
            <a:ext cx="7704856" cy="1296144"/>
          </a:xfrm>
        </p:spPr>
        <p:txBody>
          <a:bodyPr>
            <a:no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 конца 1960-х до начала 1990-х годов торжественную присягу ежегодно принимали на площади Ленина курсанты Симферопольского высшего военно-политического строительного училища (СВВПСУ).</a:t>
            </a:r>
          </a:p>
        </p:txBody>
      </p:sp>
      <p:pic>
        <p:nvPicPr>
          <p:cNvPr id="25602" name="Picture 2" descr="C:\Users\Пользователь\Desktop\РАБОТА Яковлева\ВЫСТАВКИ 2023\Ноябрь. День воинской присяги\День воинской присяги 21 ноября\26 присяга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7" t="1" r="19199" b="11997"/>
          <a:stretch/>
        </p:blipFill>
        <p:spPr bwMode="auto">
          <a:xfrm>
            <a:off x="323528" y="476672"/>
            <a:ext cx="3528392" cy="326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Пользователь\Desktop\РАБОТА Яковлева\ВЫСТАВКИ 2023\Ноябрь. День воинской присяги\День воинской присяги 21 ноября\26 Пронос знамени 1980-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00808"/>
            <a:ext cx="4176464" cy="311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452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791989"/>
            <a:ext cx="81369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С 5 января 1992 г. в РФ вводилась следующая форма присяги, существовавшая до 1998 г.: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«Я, (фамилия, имя, отчество), поступаю на военную службу и присягаю на верность Российской Федерации и её народу. Клянусь соблюдать Конституцию и законы Российской Федерации, выполнять требования воинских уставов, приказы командиров и начальников, возложенные на меня законным образом обязанности. Клянусь, находясь на военной службе, быть честным, добросовестным, достойно переносить связанные с ней трудности. Мужественно, не щадя своей жизни, защищать народ и государственные интересы Российской Федерации. Клянусь не применять оружие против народа и законно избранных им органов власти. Обязуюсь проходить военную службу в любом месте на территории Российской Федерации или за её пределами, куда меня направит Правительство Российской Федерации, и соблюдать законы того государства, на территории которого буду проходить военную службу»</a:t>
            </a:r>
          </a:p>
        </p:txBody>
      </p:sp>
    </p:spTree>
    <p:extLst>
      <p:ext uri="{BB962C8B-B14F-4D97-AF65-F5344CB8AC3E}">
        <p14:creationId xmlns:p14="http://schemas.microsoft.com/office/powerpoint/2010/main" val="1655069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Пользователь\Desktop\РАБОТА Яковлева\ВЫСТАВКИ 2023\Ноябрь. День воинской присяги\День воинской присяги 21 ноября\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26463" cy="5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236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7584" y="4941168"/>
            <a:ext cx="7704856" cy="151216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Этот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текст Военной присяги утвержден Федеральным законом 1998 года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О воинской обязанности и военной службе».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День приведения к Военной присяге является праздничным днем для воинской части. На торжественное принятие присяги могут приехать родные и близкие солдат.</a:t>
            </a:r>
          </a:p>
        </p:txBody>
      </p:sp>
      <p:pic>
        <p:nvPicPr>
          <p:cNvPr id="2050" name="Picture 2" descr="C:\Users\Пользователь\Desktop\РАБОТА Яковлева\ВЫСТАВКИ 2023\Ноябрь. День воинской присяги\День воинской присяги 21 ноября\2 На Поклонной горе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64360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РАБОТА Яковлева\ВЫСТАВКИ 2023\Ноябрь. День воинской присяги\День воинской присяги 21 ноября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3143944" cy="43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500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Над выставкой работали:</a:t>
            </a:r>
          </a:p>
          <a:p>
            <a:pPr marL="0" indent="0"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Начальник отдела по научно-просветительской работе Яковлева Т.В.</a:t>
            </a:r>
          </a:p>
          <a:p>
            <a:pPr marL="0" indent="0"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Научный сотрудник Эйлер А.А.</a:t>
            </a:r>
          </a:p>
          <a:p>
            <a:pPr marL="0" indent="0"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Симферополь, 2023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93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796136" y="1916832"/>
            <a:ext cx="2880320" cy="3456384"/>
          </a:xfrm>
        </p:spPr>
        <p:txBody>
          <a:bodyPr>
            <a:no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Присяги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 клятвы известны с античных времен. Их принимали свободные граждане полисов по достижению совершеннолетия, воины перед поступлением в армию, атлеты на Олимпийских играх, врачи</a:t>
            </a:r>
          </a:p>
        </p:txBody>
      </p:sp>
      <p:pic>
        <p:nvPicPr>
          <p:cNvPr id="3074" name="Picture 2" descr="C:\Users\Пользователь\Desktop\РАБОТА Яковлева\ВЫСТАВКИ 2023\Ноябрь. День воинской присяги\День воинской присяги 21 ноября\3 Жак- Луи Давид Клятва Горацие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504545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646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499992" y="770942"/>
            <a:ext cx="4248472" cy="5472608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Клятва эфеба (афинского юноши, достигшего совершеннолетия и получившего гражданские права, в том числе – на ношение оружия)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«Я не оскверню этого священного оружия и не покину в рядах моего товарища. Я буду защищать не только то, что свято, но и то, что не свято, как один, так и вместе с другими. Я передам потомкам отечество не униженным или уменьшенным, но возросшим и в положении улучшенном сравнительно с тем, в каком я его наследовал. Я буду почитать решения мудрых. Я буду повиноваться законам, которые были или будут народом приняты, и если кто вздумает нарушить их, я не должен того допускать, и стану защищать их, все равно придется ли мне делать это одному или будут со мною другие. Я буду чтить верования».</a:t>
            </a:r>
          </a:p>
        </p:txBody>
      </p:sp>
      <p:pic>
        <p:nvPicPr>
          <p:cNvPr id="4098" name="Picture 2" descr="C:\Users\Пользователь\Desktop\РАБОТА Яковлева\ВЫСТАВКИ 2023\Ноябрь. День воинской присяги\День воинской присяги 21 ноября\4 Эфе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2465"/>
            <a:ext cx="3086107" cy="593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28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РАБОТА Яковлева\ВЫСТАВКИ 2023\Ноябрь. День воинской присяги\День воинской присяги 21 ноября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67" y="169148"/>
            <a:ext cx="8627392" cy="646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820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796136" y="2420888"/>
            <a:ext cx="3024336" cy="1584176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Присяга граждан Херсонеса – самая ранняя из известных на территории Крыма – датирована III веком до н.э.</a:t>
            </a:r>
          </a:p>
        </p:txBody>
      </p:sp>
      <p:pic>
        <p:nvPicPr>
          <p:cNvPr id="6146" name="Picture 2" descr="C:\Users\Пользователь\Desktop\РАБОТА Яковлева\ВЫСТАВКИ 2023\Ноябрь. День воинской присяги\День воинской присяги 21 ноября\6 Присяга Херсонес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60" y="260648"/>
            <a:ext cx="4632615" cy="61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522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РАБОТА Яковлева\ВЫСТАВКИ 2023\Ноябрь. День воинской присяги\День воинской присяги 21 ноября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1207"/>
            <a:ext cx="7422311" cy="659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5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7584" y="4941168"/>
            <a:ext cx="7704856" cy="1008112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На Руси обряд принятия присяги военными и чиновниками назывался крестным целованием.</a:t>
            </a:r>
          </a:p>
        </p:txBody>
      </p:sp>
      <p:pic>
        <p:nvPicPr>
          <p:cNvPr id="8194" name="Picture 2" descr="C:\Users\Пользователь\Desktop\РАБОТА Яковлева\ВЫСТАВКИ 2023\Ноябрь. День воинской присяги\День воинской присяги 21 ноября\8 Дмитрий Иванов Марфа Посадниц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0" y="760135"/>
            <a:ext cx="3888432" cy="332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ьзователь\Desktop\РАБОТА Яковлева\ВЫСТАВКИ 2023\Ноябрь. День воинской присяги\День воинской присяги 21 ноября\8 Крестоцелова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284" y="1031023"/>
            <a:ext cx="4388952" cy="278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1231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42</TotalTime>
  <Words>1098</Words>
  <Application>Microsoft Office PowerPoint</Application>
  <PresentationFormat>Экран (4:3)</PresentationFormat>
  <Paragraphs>57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Апекс</vt:lpstr>
      <vt:lpstr>День Военной присяги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Военной присяги</dc:title>
  <dc:creator>Пользователь</dc:creator>
  <cp:lastModifiedBy>Пользователь</cp:lastModifiedBy>
  <cp:revision>29</cp:revision>
  <dcterms:created xsi:type="dcterms:W3CDTF">2023-11-21T06:18:46Z</dcterms:created>
  <dcterms:modified xsi:type="dcterms:W3CDTF">2023-11-21T07:05:10Z</dcterms:modified>
</cp:coreProperties>
</file>