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371600"/>
            <a:ext cx="5184576" cy="1828800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latin typeface="Arial" pitchFamily="34" charset="0"/>
                <a:cs typeface="Arial" pitchFamily="34" charset="0"/>
              </a:rPr>
              <a:t>«К 150-летию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800" dirty="0" smtClean="0"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latin typeface="Arial" pitchFamily="34" charset="0"/>
                <a:cs typeface="Arial" pitchFamily="34" charset="0"/>
              </a:rPr>
              <a:t>С.В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. Рахманинова»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IMG_20231031_144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952328" cy="38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7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868144" y="2636912"/>
            <a:ext cx="3096344" cy="25202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часто навещал в Ялте умирающего от туберкулеза композитора 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В.С.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Калинникова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помогал ему деньгами, знакомил с новыми произведениями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С.И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Танеева, А.К. Глазунова, А.С. Аренского.</a:t>
            </a:r>
          </a:p>
        </p:txBody>
      </p:sp>
      <p:pic>
        <p:nvPicPr>
          <p:cNvPr id="9218" name="Picture 2" descr="C:\Users\Пользователь\Desktop\РАБОТА Яковлева\ВЫСТАВКИ 2023\Октябрь. Рахманинов\Рахманинов в Симферополе - копия\9 Калинни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392488" cy="59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7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331640" y="5194462"/>
            <a:ext cx="6624736" cy="1656184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 лице жившего в Ялте армянского композитора А.А.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Спендиарова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(выпускника Симферопольской мужской гимназии) Рахманинов нашел близкого друга и соратника по творчеству.</a:t>
            </a:r>
          </a:p>
        </p:txBody>
      </p:sp>
      <p:pic>
        <p:nvPicPr>
          <p:cNvPr id="10242" name="Picture 2" descr="C:\Users\Пользователь\Desktop\РАБОТА Яковлева\ВЫСТАВКИ 2023\Октябрь. Рахманинов\Рахманинов в Симферополе - копия\10 Дом Спендиарова в Ял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1" y="62068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РАБОТА Яковлева\ВЫСТАВКИ 2023\Октябрь. Рахманинов\Рахманинов в Симферополе - копия\10 Спендиар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1439"/>
            <a:ext cx="2304256" cy="43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8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03648" y="5188403"/>
            <a:ext cx="6624736" cy="140894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 сентябре 1917 г. в Ялтинском городском саду состоялось последнее перед эмиграцией выступление композитора и пианиста на родине. На этом концерте Рахманинов исполнил концерт № 1 для фортепиано с оркестром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Ференца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Листа. </a:t>
            </a:r>
          </a:p>
        </p:txBody>
      </p:sp>
      <p:pic>
        <p:nvPicPr>
          <p:cNvPr id="11266" name="Picture 2" descr="C:\Users\Пользователь\Desktop\РАБОТА Яковлева\ВЫСТАВКИ 2023\Октябрь. Рахманинов\Рахманинов в Симферополе - копия\11 Ялта летняя эстра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7346"/>
            <a:ext cx="7350929" cy="46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8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03648" y="5188403"/>
            <a:ext cx="6624736" cy="1408949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Кроме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Ялты, Рахманинов не раз бывал и давал концерты в других городах Крыма, в частности, в Севастополе и Симферополе.</a:t>
            </a:r>
          </a:p>
        </p:txBody>
      </p:sp>
      <p:pic>
        <p:nvPicPr>
          <p:cNvPr id="12290" name="Picture 2" descr="C:\Users\Пользователь\Desktop\РАБОТА Яковлева\ВЫСТАВКИ 2023\Октябрь. Рахманинов\Рахманинов в Симферополе - копия\12 Рахманин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40560" cy="47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5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03648" y="5188403"/>
            <a:ext cx="6624736" cy="140894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1898 г. он аккомпанировал певцу Ф.И. Шаляпину во время его концерта в Симферопольском городском клубе. Сегодня в этом здании по ул. Пушкина, 8 – Гарнизонный дом офицеров. </a:t>
            </a:r>
          </a:p>
        </p:txBody>
      </p:sp>
      <p:pic>
        <p:nvPicPr>
          <p:cNvPr id="13314" name="Picture 2" descr="C:\Users\Пользователь\Desktop\РАБОТА Яковлева\ВЫСТАВКИ 2023\Октябрь. Рахманинов\Рахманинов в Симферополе - копия\13 Дом офице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619525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ользователь\Desktop\РАБОТА Яковлева\ВЫСТАВКИ 2023\Октябрь. Рахманинов\Рахманинов в Симферополе - копия\13 Рахманинов и Шаляпи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3009" r="24555"/>
          <a:stretch/>
        </p:blipFill>
        <p:spPr bwMode="auto">
          <a:xfrm>
            <a:off x="5292080" y="493594"/>
            <a:ext cx="30665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9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03648" y="5188403"/>
            <a:ext cx="6624736" cy="140894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 1909 – 1912 годах С.В. Рахманинов был вице-президентом  Императорского Русского музыкального общества. Он присутствовал на открытиях многих его отделений в различных губерниях России, инспектировал консерватории, музыкальные училища и школы. </a:t>
            </a:r>
          </a:p>
        </p:txBody>
      </p:sp>
      <p:pic>
        <p:nvPicPr>
          <p:cNvPr id="14338" name="Picture 2" descr="C:\Users\Пользователь\Desktop\РАБОТА Яковлева\ВЫСТАВКИ 2023\Октябрь. Рахманинов\Рахманинов в Симферополе - копия\14 Русское_музыкальное_общество_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637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Desktop\РАБОТА Яковлева\ВЫСТАВКИ 2023\Октябрь. Рахманинов\Рахманинов в Симферополе - копия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8588"/>
            <a:ext cx="3240360" cy="40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9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03648" y="5188403"/>
            <a:ext cx="6624736" cy="140894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Композитор поддержал идею создания отделения этого общества в Симферополе, высказанную выпускницей фортепианного отделения Петербургской консерватории  княгиней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А.А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Максутовой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С 1910 г. в Симферополе работало училище Русского музыкального общества.</a:t>
            </a:r>
          </a:p>
        </p:txBody>
      </p:sp>
      <p:pic>
        <p:nvPicPr>
          <p:cNvPr id="15362" name="Picture 2" descr="C:\Users\Пользователь\Desktop\РАБОТА Яковлева\ВЫСТАВКИ 2023\Октябрь. Рахманинов\Рахманинов в Симферополе - копия\15 Панорама Симферопол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5148" r="1943" b="2756"/>
          <a:stretch/>
        </p:blipFill>
        <p:spPr bwMode="auto">
          <a:xfrm>
            <a:off x="284465" y="764704"/>
            <a:ext cx="48603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Пользователь\Desktop\РАБОТА Яковлева\ВЫСТАВКИ 2023\Октябрь. Рахманинов\Рахманинов в Симферополе - копия\Матусевич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t="18956" r="22140" b="28522"/>
          <a:stretch/>
        </p:blipFill>
        <p:spPr bwMode="auto">
          <a:xfrm>
            <a:off x="5580112" y="476672"/>
            <a:ext cx="2880320" cy="40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3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292080" y="2852936"/>
            <a:ext cx="3240360" cy="2160240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 1913 – 1919 годах его возглавлял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виолончелист            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П.П. Федоров.</a:t>
            </a:r>
          </a:p>
        </p:txBody>
      </p:sp>
      <p:pic>
        <p:nvPicPr>
          <p:cNvPr id="16386" name="Picture 2" descr="C:\Users\Пользователь\Desktop\РАБОТА Яковлева\ВЫСТАВКИ 2023\Октябрь. Рахманинов\Рахманинов в Симферополе - копия\16 П.П. Федоров - виолончелист, директор Музыкального училища Русского музыкального общества в Симферополе в 1913 - 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9" y="548680"/>
            <a:ext cx="4327798" cy="57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5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03648" y="5188403"/>
            <a:ext cx="6624736" cy="140894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Классом теории и гармонии руководил ученик Н.А. Римского-Корсакова композитор И.И. Чернов, а фортепианным заведовала Е.П.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Сеферова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410" name="Picture 2" descr="C:\Users\Пользователь\Desktop\РАБОТА Яковлева\ВЫСТАВКИ 2023\Октябрь. Рахманинов\Рахманинов в Симферополе - копия\17 Ева Павловна Сефер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85387"/>
            <a:ext cx="2776375" cy="38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Пользователь\Desktop\РАБОТА Яковлева\ВЫСТАВКИ 2023\Октябрь. Рахманинов\Рахманинов в Симферополе - копия\17 Чернов_И.И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1980" r="5986" b="6057"/>
          <a:stretch/>
        </p:blipFill>
        <p:spPr bwMode="auto">
          <a:xfrm>
            <a:off x="323528" y="425549"/>
            <a:ext cx="4907596" cy="40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44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367644" y="5301208"/>
            <a:ext cx="6624736" cy="140894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На основе училища в 1920-х годах возник Симферопольский музыкальный техникум – наследник современного музыкального училища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П.И. Чайковского.</a:t>
            </a:r>
          </a:p>
        </p:txBody>
      </p:sp>
      <p:pic>
        <p:nvPicPr>
          <p:cNvPr id="18434" name="Picture 2" descr="C:\Users\Пользователь\Desktop\РАБОТА Яковлева\ВЫСТАВКИ 2023\Октябрь. Рахманинов\Рахманинов в Симферополе - копия\18 Музыкальное училищ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272808" cy="48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6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067944" y="764704"/>
            <a:ext cx="4896544" cy="5555159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2023 г. в России отмечается 150 лет со дня рождения Сергея Васильевича Рахманинова (1873–1943 гг.)  – выдающегося композитора, дирижера, пианиста. Объединил в своем творчестве принципы петербургской и московской композиторских школ. Его творчество тесно связано с русской культурой в целом и народной песней в частности. Будущий композитор с ранних лет увлекался музыкой, уже в 5 лет играл на фортепьяно под руководством А.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Орнатской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В 1882 году девятилетний Рахманинов поступает в Петербургскую консерваторию. С 1885 года обучается сначала на младшем (в классе Н. Зверева), а затем на старшем отделении Московской консерватории у А.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Зилоти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              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С. Танеева, А. Аренского.</a:t>
            </a:r>
          </a:p>
        </p:txBody>
      </p:sp>
      <p:pic>
        <p:nvPicPr>
          <p:cNvPr id="1026" name="Picture 2" descr="C:\Users\Пользователь\Desktop\РАБОТА Яковлева\ВЫСТАВКИ 2023\Октябрь. Рахманинов\Рахманинов в Симферополе - копия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61605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9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652120" y="3140968"/>
            <a:ext cx="3348372" cy="140894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Имя С.В. Рахманинова носит в наши дни Симферопольская музыкальная школа № 1.</a:t>
            </a:r>
          </a:p>
        </p:txBody>
      </p:sp>
      <p:pic>
        <p:nvPicPr>
          <p:cNvPr id="19458" name="Picture 2" descr="C:\Users\Пользователь\Desktop\РАБОТА Яковлева\ВЫСТАВКИ 2023\Октябрь. Рахманинов\Рахманинов в Симферополе - копия\19 Н.К. Плаксин Музыкальная школа № 1 с Гоголя  1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4549630" cy="62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3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367644" y="5301208"/>
            <a:ext cx="6624736" cy="140894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На ее базе проходит ежегодный Всероссийский конкурс классической музыки «Весенние воды».</a:t>
            </a:r>
          </a:p>
        </p:txBody>
      </p:sp>
      <p:pic>
        <p:nvPicPr>
          <p:cNvPr id="20482" name="Picture 2" descr="C:\Users\Пользователь\Desktop\РАБОТА Яковлева\ВЫСТАВКИ 2023\Октябрь. Рахманинов\Рахманинов в Симферополе - копия\20 Весенние в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088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85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620688"/>
            <a:ext cx="8147248" cy="4691063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Над презентацией работали: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Начальник отдела по научно-просветительской работе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Яковлева Т.В.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Научный сотрудник музея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Эйлер А.А. 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Симферополь, 2023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5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03648" y="4869160"/>
            <a:ext cx="6624736" cy="1810743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Впервые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он побывал в Крыму в 1886 г. в возрасте 13 лет, когда профессор Московской консерватории Н.С. Зверев привез своих учеников в имение предпринимателя и виноторговца И.Ф.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Токмакова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Олеиз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в нынешнем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Мисхоре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Здесь Сережа написал свои первые пьесы и ноктюрны. </a:t>
            </a:r>
          </a:p>
        </p:txBody>
      </p:sp>
      <p:pic>
        <p:nvPicPr>
          <p:cNvPr id="2050" name="Picture 2" descr="C:\Users\Пользователь\Desktop\РАБОТА Яковлева\ВЫСТАВКИ 2023\Октябрь. Рахманинов\Рахманинов в Симферополе - копия\2 Звер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5"/>
            <a:ext cx="2952328" cy="38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РАБОТА Яковлева\ВЫСТАВКИ 2023\Октябрь. Рахманинов\Рахманинов в Симферополе - копия\2 Иван_Федорович_Токмаков_(1838_-_1908)_с_жен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3"/>
            <a:ext cx="2520280" cy="39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4347544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Н.В. Зверев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0659" y="4347544"/>
            <a:ext cx="2343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И.Ф.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Токмаков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4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331640" y="4869160"/>
            <a:ext cx="6624736" cy="1810743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этой усадьбе на даче «Нюра», разрушенной во время войны, Рахманинов бывал и позже – в начале ХХ века, уже будучи известным композитором.</a:t>
            </a:r>
          </a:p>
        </p:txBody>
      </p:sp>
      <p:pic>
        <p:nvPicPr>
          <p:cNvPr id="3074" name="Picture 2" descr="C:\Users\Пользователь\Desktop\РАБОТА Яковлева\ВЫСТАВКИ 2023\Октябрь. Рахманинов\Рахманинов в Симферополе - копия\3 Ню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472608" cy="446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3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331640" y="4869160"/>
            <a:ext cx="6624736" cy="1810743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1890 – 1910-х годах Сергей Васильевич неоднократно приезжал в Ялту, подолгу жил в этом городе, давал концерты, постоянно создавал новые произведения.</a:t>
            </a:r>
          </a:p>
        </p:txBody>
      </p:sp>
      <p:pic>
        <p:nvPicPr>
          <p:cNvPr id="4098" name="Picture 2" descr="C:\Users\Пользователь\Desktop\РАБОТА Яковлева\ВЫСТАВКИ 2023\Октябрь. Рахманинов\Рахманинов в Симферополе - копия\4 Набереж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8" y="908720"/>
            <a:ext cx="4940598" cy="328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РАБОТА Яковлева\ВЫСТАВКИ 2023\Октябрь. Рахманинов\Рахманинов в Симферополе - копия\4 Ял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1540"/>
            <a:ext cx="3735784" cy="42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8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331640" y="4869160"/>
            <a:ext cx="6624736" cy="1810743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Его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выступления часто проходили в зале лучшей на курорте гостиницы «Россия» (сейчас – «Таврида»).</a:t>
            </a:r>
          </a:p>
        </p:txBody>
      </p:sp>
      <p:pic>
        <p:nvPicPr>
          <p:cNvPr id="5122" name="Picture 2" descr="C:\Users\Пользователь\Desktop\РАБОТА Яковлева\ВЫСТАВКИ 2023\Октябрь. Рахманинов\Рахманинов в Симферополе - копия\5 Гостиница Росс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r="2475" b="3230"/>
          <a:stretch/>
        </p:blipFill>
        <p:spPr bwMode="auto">
          <a:xfrm>
            <a:off x="179513" y="404664"/>
            <a:ext cx="4608512" cy="30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РАБОТА Яковлева\ВЫСТАВКИ 2023\Октябрь. Рахманинов\Рахманинов в Симферополе - копия\5 Зал России - Таврид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331640" y="4869160"/>
            <a:ext cx="6624736" cy="1810743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одном из концертов композитор познакомился с А.П. Чеховым. Писатель оценил талант и виртуозную игру Рахманинова и однажды сказал ему: «Я все время смотрел на вас, молодой человек, у вас замечательное лицо - вы будете большим человеком».</a:t>
            </a:r>
          </a:p>
        </p:txBody>
      </p:sp>
      <p:pic>
        <p:nvPicPr>
          <p:cNvPr id="6146" name="Picture 2" descr="C:\Users\Пользователь\Desktop\РАБОТА Яковлева\ВЫСТАВКИ 2023\Октябрь. Рахманинов\Рахманинов в Симферополе - копия\6 Чех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7106"/>
            <a:ext cx="426985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РАБОТА Яковлева\ВЫСТАВКИ 2023\Октябрь. Рахманинов\Рахманинов в Симферополе - копия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44" y="332656"/>
            <a:ext cx="3096344" cy="43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6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331640" y="5157192"/>
            <a:ext cx="6624736" cy="122413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принадлежавшей писателю «Белой даче» до сих пор сохранилось пианино, на котором играл Сергей Васильевич. </a:t>
            </a:r>
          </a:p>
        </p:txBody>
      </p:sp>
      <p:pic>
        <p:nvPicPr>
          <p:cNvPr id="7170" name="Picture 2" descr="C:\Users\Пользователь\Desktop\РАБОТА Яковлева\ВЫСТАВКИ 2023\Октябрь. Рахманинов\Рахманинов в Симферополе - копия\7 Белая дач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6" y="476672"/>
            <a:ext cx="4680520" cy="28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РАБОТА Яковлева\ВЫСТАВКИ 2023\Октябрь. Рахманинов\Рахманинов в Симферополе - копия\7 Рояль на Белой дач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20" y="1469031"/>
            <a:ext cx="3888247" cy="28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4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331640" y="4725144"/>
            <a:ext cx="6624736" cy="165618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Ялте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С.В. Рахманинов неоднократно встречался и общался с писателями А.М. Горьким, И.А. Буниным, А.И. Куприным и другими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Пользователь\Desktop\РАБОТА Яковлева\ВЫСТАВКИ 2023\Октябрь. Рахманинов\Рахманинов в Симферополе - копия\8 Бун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8" y="476672"/>
            <a:ext cx="2695575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РАБОТА Яковлева\ВЫСТАВКИ 2023\Октябрь. Рахманинов\Рахманинов в Симферополе - копия\8 Горь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64" y="1011082"/>
            <a:ext cx="33431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РАБОТА Яковлева\ВЫСТАВКИ 2023\Октябрь. Рахманинов\Рахманинов в Симферополе - копия\8 Купр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36" y="390947"/>
            <a:ext cx="2487613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85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657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«К 150-летию  С.В. Рахманинова»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 150-летию С.В. Рахманинова»</dc:title>
  <dc:creator>Пользователь</dc:creator>
  <cp:lastModifiedBy>Пользователь</cp:lastModifiedBy>
  <cp:revision>19</cp:revision>
  <dcterms:created xsi:type="dcterms:W3CDTF">2023-10-31T11:55:56Z</dcterms:created>
  <dcterms:modified xsi:type="dcterms:W3CDTF">2023-11-03T12:01:45Z</dcterms:modified>
</cp:coreProperties>
</file>