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8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Выставка проходит в рамках ежегодного городского фестиваля искусств «Золотая осень»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8208912" cy="1470025"/>
          </a:xfr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«Золотая осень Михаила Жарова»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6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97580" y="2636912"/>
            <a:ext cx="2781249" cy="127681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«Крымский берег»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61х77 см., картон, масло, 2008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3\Октябрь. Золотая осень\Работы Жарова\Крымский бере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409" y="100942"/>
            <a:ext cx="4896545" cy="60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28844" y="2636912"/>
            <a:ext cx="3022653" cy="127681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«Вечер в деревне»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30х59,5 см., картон, масло, 2009 г.</a:t>
            </a:r>
          </a:p>
        </p:txBody>
      </p:sp>
      <p:pic>
        <p:nvPicPr>
          <p:cNvPr id="7170" name="Picture 2" descr="C:\Users\Пользователь\Desktop\РАБОТА Яковлева\ВЫСТАВКИ 2023\Октябрь. Золотая осень\Работы Жарова\Лето в деревн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2018" y="90278"/>
            <a:ext cx="5040560" cy="61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«Лиловый пейзаж»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58х90 см., холст, масло, 2013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Пользователь\Desktop\РАБОТА Яковлева\ВЫСТАВКИ 2023\Октябрь. Золотая осень\Работы Жарова\Лиловый пейз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5012" y="-998704"/>
            <a:ext cx="4898120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28844" y="2636912"/>
            <a:ext cx="3022653" cy="127681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«Мостик»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51х61 см., холст, масло, 2007 г.</a:t>
            </a:r>
          </a:p>
        </p:txBody>
      </p:sp>
      <p:pic>
        <p:nvPicPr>
          <p:cNvPr id="9218" name="Picture 2" descr="C:\Users\Пользователь\Desktop\РАБОТА Яковлева\ВЫСТАВКИ 2023\Октябрь. Золотая осень\Работы Жарова\Мост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52" y="55549"/>
            <a:ext cx="5256584" cy="62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796136" y="2636912"/>
            <a:ext cx="3022653" cy="127681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«Натюрморт с дыней»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100х75 см., холст, масло, 2013 г. </a:t>
            </a:r>
          </a:p>
        </p:txBody>
      </p:sp>
      <p:pic>
        <p:nvPicPr>
          <p:cNvPr id="10242" name="Picture 2" descr="C:\Users\Пользователь\Desktop\РАБОТА Яковлева\ВЫСТАВКИ 2023\Октябрь. Золотая осень\Работы Жарова\Натюрморт с дын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807" y="1127655"/>
            <a:ext cx="6246893" cy="45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3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«Осенний букет»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50х70 см., холст, масло, 2017 г.</a:t>
            </a:r>
          </a:p>
        </p:txBody>
      </p:sp>
      <p:pic>
        <p:nvPicPr>
          <p:cNvPr id="11266" name="Picture 2" descr="C:\Users\Пользователь\Desktop\РАБОТА Яковлева\ВЫСТАВКИ 2023\Октябрь. Золотая осень\Работы Жарова\Осенний бук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7726" y="-649453"/>
            <a:ext cx="5164574" cy="71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28184" y="2636912"/>
            <a:ext cx="2806629" cy="1276814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Осенний дворик»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70х70 см., холст, масло, 2013 г.</a:t>
            </a:r>
          </a:p>
        </p:txBody>
      </p:sp>
      <p:pic>
        <p:nvPicPr>
          <p:cNvPr id="12290" name="Picture 2" descr="C:\Users\Пользователь\Desktop\РАБОТА Яковлева\ВЫСТАВКИ 2023\Октябрь. Золотая осень\Работы Жарова\Осенний двор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9625" y="468567"/>
            <a:ext cx="5904658" cy="57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28184" y="2636912"/>
            <a:ext cx="2806629" cy="1276814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«Осень в Крыму»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50х50 см., холст, масло, 2021 г.</a:t>
            </a:r>
          </a:p>
        </p:txBody>
      </p:sp>
      <p:pic>
        <p:nvPicPr>
          <p:cNvPr id="13314" name="Picture 2" descr="C:\Users\Пользователь\Desktop\РАБОТА Яковлева\ВЫСТАВКИ 2023\Октябрь. Золотая осень\Работы Жарова\Осень в Крым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922" y="562285"/>
            <a:ext cx="5832648" cy="566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«Осенью»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75х100 см.,  холст, масло, 2014 г.</a:t>
            </a:r>
          </a:p>
        </p:txBody>
      </p:sp>
      <p:pic>
        <p:nvPicPr>
          <p:cNvPr id="14338" name="Picture 2" descr="C:\Users\Пользователь\Desktop\РАБОТА Яковлева\ВЫСТАВКИ 2023\Октябрь. Золотая осень\Работы Жарова\Осень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1866" y="-523594"/>
            <a:ext cx="5272277" cy="69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«Сбор винограда»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75х100 см., холст, масло, 2006 г.</a:t>
            </a:r>
          </a:p>
        </p:txBody>
      </p:sp>
      <p:pic>
        <p:nvPicPr>
          <p:cNvPr id="15362" name="Picture 2" descr="C:\Users\Пользователь\Desktop\РАБОТА Яковлева\ВЫСТАВКИ 2023\Октябрь. Золотая осень\Работы Жарова\Сбор виногра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0942" y="-538652"/>
            <a:ext cx="5180956" cy="69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04664"/>
            <a:ext cx="8229600" cy="5832648"/>
          </a:xfrm>
        </p:spPr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Жаров Михаил Вячеславович родился в 1974 г. в закрытом портовом городе Севастополе на берегу Черного моря. Когда Михаилу Жарову было 2 года, его отца, морского офицера перевели служить в самую северную часть Советского Союза, на Северный флот, где и прошло детство будущего художника.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Михаил Жаров, унаследовавший художественный талант от отца, единственный представитель своей семьи, который воплотил свой дар в профессиональной деятельности. Родители, обнаружив у сына способности к рисованию, старались поддерживать и развивать их. Когда семья вернулась в Севастополь, отец отвел Михаила в севастопольскую художественную школу.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После окончания средней школы Михаил Жаров отслужил в армии, а затем поступил в Крымское художественное училище им. Н. С. Самокиша в Симферополе. Далее свое образование он продолжил в Национальной Академии изобразительного искусства и архитектуры в Киеве под чутким руководством известных художников, таких как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Голембиевская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Татьяна Николаевна, Гурин Василий Иванович, Зорко Анатолий Егорович. Педагоги, видя способного студента, преданного своей работе, предсказывали ему яркое будущее. Критики и коллекционеры считают Михаила Жарова многообещающим мастером: его полотна успешно дебютировали на Русских торгах аукциона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Christie’s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Lots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Road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Auctions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Михаил Жаров пишет пейзажи, портреты, морские пейзажи, сцены из жизни, натюрморты. Его работы были представлены на многих выставках.</a:t>
            </a:r>
          </a:p>
        </p:txBody>
      </p:sp>
    </p:spTree>
    <p:extLst>
      <p:ext uri="{BB962C8B-B14F-4D97-AF65-F5344CB8AC3E}">
        <p14:creationId xmlns:p14="http://schemas.microsoft.com/office/powerpoint/2010/main" val="2210928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«Севастополь утром»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70х90 см., холст, масло, 2012 г. </a:t>
            </a:r>
          </a:p>
        </p:txBody>
      </p:sp>
      <p:pic>
        <p:nvPicPr>
          <p:cNvPr id="16386" name="Picture 2" descr="C:\Users\Пользователь\Desktop\РАБОТА Яковлева\ВЫСТАВКИ 2023\Октябрь. Золотая осень\Работы Жарова\Севастополь утр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7991" y="-369679"/>
            <a:ext cx="5076051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«Солнечный день в Крыму»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50х70 см.,  холст, масло, 2022 г.</a:t>
            </a:r>
          </a:p>
        </p:txBody>
      </p:sp>
      <p:pic>
        <p:nvPicPr>
          <p:cNvPr id="17410" name="Picture 2" descr="C:\Users\Пользователь\Desktop\РАБОТА Яковлева\ВЫСТАВКИ 2023\Октябрь. Золотая осень\Работы Жарова\Солнечный день в Крым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7238" y="-542728"/>
            <a:ext cx="5040562" cy="70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6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2754588"/>
            <a:ext cx="3310685" cy="1276814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«Старинный дом»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70х50 см., холст, масло, 2013 г.</a:t>
            </a:r>
          </a:p>
        </p:txBody>
      </p:sp>
      <p:pic>
        <p:nvPicPr>
          <p:cNvPr id="18434" name="Picture 2" descr="C:\Users\Пользователь\Desktop\РАБОТА Яковлева\ВЫСТАВКИ 2023\Октябрь. Золотая осень\Работы Жарова\Старинный д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3049" y="1365297"/>
            <a:ext cx="5976663" cy="40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2754588"/>
            <a:ext cx="3310685" cy="1276814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«Уголок Гурзуфа»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(с. Орехово)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70х50 см., холст, масло, 2015 г.</a:t>
            </a:r>
          </a:p>
        </p:txBody>
      </p:sp>
      <p:pic>
        <p:nvPicPr>
          <p:cNvPr id="19458" name="Picture 2" descr="C:\Users\Пользователь\Desktop\РАБОТА Яковлева\ВЫСТАВКИ 2023\Октябрь. Золотая осень\Работы Жарова\Уголок Гурзуф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4820" y="1263384"/>
            <a:ext cx="6245533" cy="42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8147248" cy="5721499"/>
          </a:xfrm>
        </p:spPr>
        <p:txBody>
          <a:bodyPr>
            <a:normAutofit/>
          </a:bodyPr>
          <a:lstStyle/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1800" u="sng" dirty="0">
              <a:latin typeface="Arial" pitchFamily="34" charset="0"/>
              <a:cs typeface="Arial" pitchFamily="34" charset="0"/>
            </a:endParaRPr>
          </a:p>
          <a:p>
            <a:endParaRPr lang="ru-RU" sz="18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Яковлева Т.В.</a:t>
            </a:r>
          </a:p>
          <a:p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Симферополь, 2023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05150" y="5589240"/>
            <a:ext cx="6563072" cy="752947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Открытие выставки 24 октября 2023 года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3\Октябрь. Золотая осень\фото открытие\20231024_115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4" y="227152"/>
            <a:ext cx="36896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3\Октябрь. Золотая осень\фото открытие\20231024_115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6" y="3103240"/>
            <a:ext cx="327353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РАБОТА Яковлева\ВЫСТАВКИ 2023\Октябрь. Золотая осень\фото открытие\DSC05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152"/>
            <a:ext cx="3297375" cy="18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РАБОТА Яковлева\ВЫСТАВКИ 2023\Октябрь. Золотая осень\фото открытие\20231024_120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168352" cy="146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РАБОТА Яковлева\ВЫСТАВКИ 2023\Октябрь. Золотая осень\фото открытие\20231024_121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60" y="1986439"/>
            <a:ext cx="1842052" cy="29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1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411760" y="6093296"/>
            <a:ext cx="5024414" cy="43204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Пользователь\Desktop\РАБОТА Яковлева\ВЫСТАВКИ 2023\Октябрь. Золотая осень\фото открытие\20231025_09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986526" cy="27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РАБОТА Яковлева\ВЫСТАВКИ 2023\Октябрь. Золотая осень\фото открытие\20231025_091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43" y="3140968"/>
            <a:ext cx="6007308" cy="27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0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805264"/>
            <a:ext cx="4536504" cy="6480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«Айва»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50х70 см., холст, масло,2003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ользователь\Desktop\РАБОТА Яковлева\ВЫСТАВКИ 2023\Октябрь. Золотая осень\Работы Жарова\Ай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9099" y="-790474"/>
            <a:ext cx="5193835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517232"/>
            <a:ext cx="4536504" cy="6480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«Вечер в деревне»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30х59,5 см., картон, масло, 2009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3\Октябрь. Золотая осень\Работы Жарова\Вечер в дерев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0153" y="-1369913"/>
            <a:ext cx="4221090" cy="82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461547" y="2996952"/>
            <a:ext cx="2664296" cy="147616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«Древний Гурзуф»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55х61 см., картон, масло, 2011 г.</a:t>
            </a:r>
          </a:p>
        </p:txBody>
      </p:sp>
      <p:pic>
        <p:nvPicPr>
          <p:cNvPr id="3074" name="Picture 2" descr="C:\Users\Пользователь\Desktop\РАБОТА Яковлева\ВЫСТАВКИ 2023\Октябрь. Золотая осень\Работы Жарова\Древний Гурзу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294" y="436923"/>
            <a:ext cx="5400602" cy="57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27784" y="5661248"/>
            <a:ext cx="4536504" cy="6480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«Золотая осень»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80х100 см., холст, акрил, 2013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3\Октябрь. Золотая осень\Работы Жарова\Золотая осе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1613" y="-343680"/>
            <a:ext cx="5283969" cy="647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55247" y="2636912"/>
            <a:ext cx="2781249" cy="127681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«Крымские берега»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60х70 см., холст, масло, 2010 г.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3\Октябрь. Золотая осень\Работы Жарова\Крымские берег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095" y="67097"/>
            <a:ext cx="5184577" cy="600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248</TotalTime>
  <Words>564</Words>
  <Application>Microsoft Office PowerPoint</Application>
  <PresentationFormat>Экран (4:3)</PresentationFormat>
  <Paragraphs>70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«Золотая осень Михаила Жарова»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«Золотая осень Михаила Жарова»</dc:title>
  <dc:creator>Пользователь</dc:creator>
  <cp:lastModifiedBy>Пользователь</cp:lastModifiedBy>
  <cp:revision>24</cp:revision>
  <dcterms:created xsi:type="dcterms:W3CDTF">2023-10-24T07:40:24Z</dcterms:created>
  <dcterms:modified xsi:type="dcterms:W3CDTF">2023-10-25T06:51:12Z</dcterms:modified>
</cp:coreProperties>
</file>