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 varScale="1">
        <p:scale>
          <a:sx n="63" d="100"/>
          <a:sy n="63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789040"/>
            <a:ext cx="680080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Презентация посвящена празднованию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100-летия со дня рождения Р. Г. Гамзатова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920880" cy="180020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48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Певец воинской славы»</a:t>
            </a:r>
            <a:endParaRPr lang="ru-RU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77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259632" y="5157192"/>
            <a:ext cx="6552728" cy="118813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Расул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Гамзатов – поэт известный во всем мире.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Автор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65 сборников, переведенных более чем на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30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языков, стихов популярных песен</a:t>
            </a:r>
          </a:p>
        </p:txBody>
      </p:sp>
      <p:pic>
        <p:nvPicPr>
          <p:cNvPr id="9218" name="Picture 2" descr="C:\Users\Пользователь\Desktop\РАБОТА Яковлева\ВЫСТАВКИ 2023\Октябрь. Гамзатову 100 лет\Гамзатов - 100 лет\9 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08" y="310952"/>
            <a:ext cx="4232251" cy="317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РАБОТА Яковлева\ВЫСТАВКИ 2023\Октябрь. Гамзатову 100 лет\Гамзатов - 100 лет\9 -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307913" cy="32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94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148064" y="2636912"/>
            <a:ext cx="3600400" cy="273630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Его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старший брат –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Ахильчи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Гамзатович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– окончил в 1940 г. Херсонское летное училище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Во время обороны Севастополя  - сержант – авиамеханик воздушных сил Черноморского флота. Пропал без вести в июле 1942 г.</a:t>
            </a:r>
          </a:p>
        </p:txBody>
      </p:sp>
      <p:pic>
        <p:nvPicPr>
          <p:cNvPr id="10242" name="Picture 2" descr="C:\Users\Пользователь\Desktop\РАБОТА Яковлева\ВЫСТАВКИ 2023\Октябрь. Гамзатову 100 лет\Гамзатов - 100 лет\10 Ахильчи Гамзат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248472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8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153784" y="1638712"/>
            <a:ext cx="3600400" cy="3960440"/>
          </a:xfrm>
        </p:spPr>
        <p:txBody>
          <a:bodyPr>
            <a:normAutofit fontScale="92500"/>
          </a:bodyPr>
          <a:lstStyle/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"Которое лето с тобой мы не вместе!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 нету ни писем твоих, ни открыток!</a:t>
            </a: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Ахильчи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!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О брат мой, пропавший без вести,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Нет,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Я не ищу тебя в списках убитых".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Пользователь\Desktop\РАБОТА Яковлева\ВЫСТАВКИ 2023\Октябрь. Гамзатову 100 лет\Гамзатов - 100 лет\11 К Ахильч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841"/>
            <a:ext cx="4370744" cy="546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2900" y="6093340"/>
            <a:ext cx="24880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Ахильчи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Гамзатов</a:t>
            </a:r>
          </a:p>
        </p:txBody>
      </p:sp>
    </p:spTree>
    <p:extLst>
      <p:ext uri="{BB962C8B-B14F-4D97-AF65-F5344CB8AC3E}">
        <p14:creationId xmlns:p14="http://schemas.microsoft.com/office/powerpoint/2010/main" val="1470229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292080" y="2924944"/>
            <a:ext cx="3600400" cy="114221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Крымом связана поэма «Солдаты России», написанная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1951 г.</a:t>
            </a:r>
          </a:p>
        </p:txBody>
      </p:sp>
      <p:pic>
        <p:nvPicPr>
          <p:cNvPr id="12290" name="Picture 2" descr="C:\Users\Пользователь\Desktop\РАБОТА Яковлева\ВЫСТАВКИ 2023\Октябрь. Гамзатову 100 лет\Гамзатов - 100 лет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3488"/>
            <a:ext cx="4484458" cy="60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432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25264" y="1320187"/>
            <a:ext cx="3600400" cy="432048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13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апреля 1944 г. возле села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Ашага-Джамин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(сейчас - Геройское)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Сакского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района группа разведчиков 3-го отдельного гвардейского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мотоинженерного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батальона и 91-го отдельного мотоциклетного батальона 19-го танкового корпуса под командованием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сержанта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Н.И.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Поддубного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приняла бой с превосходящими силами фашистов. Танкисты были расстреляны, но стойко приняли смерть. Все они удостоены звания Героя Советского Союза.</a:t>
            </a:r>
          </a:p>
        </p:txBody>
      </p:sp>
      <p:pic>
        <p:nvPicPr>
          <p:cNvPr id="13314" name="Picture 2" descr="C:\Users\Пользователь\Desktop\РАБОТА Яковлева\ВЫСТАВКИ 2023\Октябрь. Гамзатову 100 лет\Гамзатов - 100 лет\13 Poddubny_NikolIv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4536504" cy="61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6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004048" y="2132856"/>
            <a:ext cx="3600400" cy="338437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«Благоухали Крыма ароматы,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Пылал в степи в ту пору маков цвет,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Шел старшему в ту пору двадцать пятый,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А младший жил на свете двадцать лет.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В Крыму весенние стояли дни,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Когда в разведку двинулись они».</a:t>
            </a:r>
          </a:p>
        </p:txBody>
      </p:sp>
      <p:pic>
        <p:nvPicPr>
          <p:cNvPr id="14338" name="Picture 2" descr="C:\Users\Пользователь\Desktop\РАБОТА Яковлева\ВЫСТАВКИ 2023\Октябрь. Гамзатову 100 лет\Гамзатов - 100 лет\14 Диорама Последний бой восьми танкист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2" y="260648"/>
            <a:ext cx="4612082" cy="26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РАБОТА Яковлева\ВЫСТАВКИ 2023\Октябрь. Гамзатову 100 лет\Гамзатов - 100 лет\14 Памятник Восьми героя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50" y="3068958"/>
            <a:ext cx="4372966" cy="35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02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749603" y="4653136"/>
            <a:ext cx="7632848" cy="1296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крымской земле приняли последний бой гвардии рядовые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П.В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Велигин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М.А.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Задорожный, Г.Н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Захарченко</a:t>
            </a:r>
          </a:p>
        </p:txBody>
      </p:sp>
      <p:pic>
        <p:nvPicPr>
          <p:cNvPr id="15362" name="Picture 2" descr="C:\Users\Пользователь\Desktop\РАБОТА Яковлева\ВЫСТАВКИ 2023\Октябрь. Гамзатову 100 лет\Гамзатов - 100 лет\15 Велигин_Пётр_Владимиро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575468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ьзователь\Desktop\РАБОТА Яковлева\ВЫСТАВКИ 2023\Октябрь. Гамзатову 100 лет\Гамзатов - 100 лет\15 Захарченко Григорий Никит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6977"/>
            <a:ext cx="2576273" cy="34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Пользователь\Desktop\РАБОТА Яковлева\ВЫСТАВКИ 2023\Октябрь. Гамзатову 100 лет\Гамзатов - 100 лет\15 Михаил_Алексеевич_Задорож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6977"/>
            <a:ext cx="2598927" cy="34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13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744279" y="4869160"/>
            <a:ext cx="7632848" cy="1296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Также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погибли П.А. Иванов, А.Ф. Симоненко, И.Т. Тимошенко.</a:t>
            </a:r>
          </a:p>
        </p:txBody>
      </p:sp>
      <p:pic>
        <p:nvPicPr>
          <p:cNvPr id="16386" name="Picture 2" descr="C:\Users\Пользователь\Desktop\РАБОТА Яковлева\ВЫСТАВКИ 2023\Октябрь. Гамзатову 100 лет\Гамзатов - 100 лет\16 Иванов_Пётр_Артемьеви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71542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Пользователь\Desktop\РАБОТА Яковлева\ВЫСТАВКИ 2023\Октябрь. Гамзатову 100 лет\Гамзатов - 100 лет\16 Simonenko_AlexFed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8376"/>
            <a:ext cx="271371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Пользователь\Desktop\РАБОТА Яковлева\ВЫСТАВКИ 2023\Октябрь. Гамзатову 100 лет\Гамзатов - 100 лет\16 TimoshenkoIvanTer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7720"/>
            <a:ext cx="2778723" cy="363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9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436096" y="2420888"/>
            <a:ext cx="3295208" cy="254086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восьми Героев, погибших у села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Ашага-Джамин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увековеченных сегодня памятником, диорамой, названием села и улицы – уроженец аула Карата Дагестанской АССР гвардии младший сержант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М.М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Абдулманапов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..</a:t>
            </a:r>
          </a:p>
        </p:txBody>
      </p:sp>
      <p:pic>
        <p:nvPicPr>
          <p:cNvPr id="17410" name="Picture 2" descr="C:\Users\Пользователь\Desktop\РАБОТА Яковлева\ВЫСТАВКИ 2023\Октябрь. Гамзатову 100 лет\Гамзатов - 100 лет\17 Abdulmanapov Магомед Заг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76672"/>
            <a:ext cx="404279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907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64088" y="2852936"/>
            <a:ext cx="3295208" cy="136815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До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войны он окончил школу ФЗУ и работал на заводе.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г. Каспийске возле училища, которое он закончил, ему установлен памятник.</a:t>
            </a:r>
          </a:p>
        </p:txBody>
      </p:sp>
      <p:pic>
        <p:nvPicPr>
          <p:cNvPr id="18434" name="Picture 2" descr="C:\Users\Пользователь\Desktop\РАБОТА Яковлева\ВЫСТАВКИ 2023\Октябрь. Гамзатову 100 лет\Гамзатов - 100 лет\18 Каспийск памятник Абдулманапов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52" y="332656"/>
            <a:ext cx="3600400" cy="60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11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80112" y="1556792"/>
            <a:ext cx="3168352" cy="432048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Гамзатов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Расул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Гамзатович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(1923 - 2003)  – аварский советский поэт, прозаик, публицист, советский и российский общественный и политический деятель. Герой Социалистического Труда, Народный поэт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Дагастанской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АССР, Заслуженный деятель искусств Республики Дагестан. Лауреат Сталинской и Ленинской премий, кавалер четырех орденов Ленина, ордена Святого Андрея Первозванного 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других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3\Октябрь. Гамзатову 100 лет\Гамзатов - 100 лет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536504" cy="567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52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508104" y="1916832"/>
            <a:ext cx="3295208" cy="40324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Враги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расстреляли Магомета последним. Сначала ему попытались намекнуть на его нерусское происхождение, но гордый аварец смело сказал им: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«Я – русский, я – советский человек,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 убитыми сроднился я навек.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Мы – братья, дети мы одной страны,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Солдаты родины, ее сыны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C:\Users\Пользователь\Desktop\РАБОТА Яковлева\ВЫСТАВКИ 2023\Октябрь. Гамзатову 100 лет\Гамзатов - 100 лет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76672"/>
            <a:ext cx="450942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26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876796" y="3933056"/>
            <a:ext cx="5040560" cy="136815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Фамилии </a:t>
            </a:r>
            <a:r>
              <a:rPr lang="ru-RU" dirty="0">
                <a:latin typeface="Arial" pitchFamily="34" charset="0"/>
                <a:cs typeface="Arial" pitchFamily="34" charset="0"/>
              </a:rPr>
              <a:t>танкистов, погибших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Сакском</a:t>
            </a:r>
            <a:r>
              <a:rPr lang="ru-RU" dirty="0">
                <a:latin typeface="Arial" pitchFamily="34" charset="0"/>
                <a:cs typeface="Arial" pitchFamily="34" charset="0"/>
              </a:rPr>
              <a:t> районе, были увековечены на памятнике-танке, установленном в Симферополе. Не зная, что бойцы похоронены на месте их подвига, Гамзатов ошибочно написал, что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Абдулманапов</a:t>
            </a:r>
            <a:r>
              <a:rPr lang="ru-RU" dirty="0">
                <a:latin typeface="Arial" pitchFamily="34" charset="0"/>
                <a:cs typeface="Arial" pitchFamily="34" charset="0"/>
              </a:rPr>
              <a:t> погребен в братской могиле в Саду Пионеров.</a:t>
            </a:r>
          </a:p>
        </p:txBody>
      </p:sp>
      <p:pic>
        <p:nvPicPr>
          <p:cNvPr id="20482" name="Picture 2" descr="C:\Users\Пользователь\Desktop\РАБОТА Яковлева\ВЫСТАВКИ 2023\Октябрь. Гамзатову 100 лет\Гамзатов - 100 лет\20 Памятник - танк 19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/>
          <a:stretch/>
        </p:blipFill>
        <p:spPr bwMode="auto">
          <a:xfrm>
            <a:off x="475028" y="260648"/>
            <a:ext cx="2692815" cy="32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РАБОТА Яковлева\ВЫСТАВКИ 2023\Октябрь. Гамзатову 100 лет\Гамзатов - 100 лет\20 В.С. Терещенко Доска с танка 1960-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80" y="620688"/>
            <a:ext cx="5256584" cy="308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001" y="3499368"/>
            <a:ext cx="319687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Спят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Симферополе в могиле братской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Семь русских и аварец, мой земляк.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Над ними танк, их памятник солдатский,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Еще хранит следы былых атак,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И благодарно вывела страна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На мраморной плите их имена.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Пусть память их товарищи почтут,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Пусть недруги их имена прочтут.</a:t>
            </a:r>
          </a:p>
        </p:txBody>
      </p:sp>
    </p:spTree>
    <p:extLst>
      <p:ext uri="{BB962C8B-B14F-4D97-AF65-F5344CB8AC3E}">
        <p14:creationId xmlns:p14="http://schemas.microsoft.com/office/powerpoint/2010/main" val="1451421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0333" y="5301208"/>
            <a:ext cx="7056784" cy="100811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боях за Севастополь, кроме старшего брата поэта, погибло много других уроженцев Кавказа. В том числе – братья Магомет 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Хаджисмел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Газдановы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уроженцы села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Джуарикау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 Северной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Осетии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C:\Users\Пользователь\Desktop\РАБОТА Яковлева\ВЫСТАВКИ 2023\Октябрь. Гамзатову 100 лет\Гамзатов - 100 лет\21 Магомет и Хаджисмел Газдановы - 1942 Севастополь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6" y="332656"/>
            <a:ext cx="79208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40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27664" y="5229200"/>
            <a:ext cx="7056784" cy="136815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этой семьи не вернулось с фронта семь сыновей, погибших на дорогах войны от Подмосковья до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Прибалтики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C:\Users\Пользователь\Desktop\РАБОТА Яковлева\ВЫСТАВКИ 2023\Октябрь. Гамзатову 100 лет\Гамзатов - 100 лет\22 Газдановы - все семер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r="5693"/>
          <a:stretch/>
        </p:blipFill>
        <p:spPr bwMode="auto">
          <a:xfrm>
            <a:off x="395536" y="548680"/>
            <a:ext cx="832104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77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733256"/>
            <a:ext cx="7056784" cy="93610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1963 г. в 22 км. от г. Орджоникидзе (Владикавказа), у дороги на Алагир установлен памятник братьям – героям – мать и улетающая вдаль стая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журавлей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C:\Users\Пользователь\Desktop\РАБОТА Яковлева\ВЫСТАВКИ 2023\Октябрь. Гамзатову 100 лет\Гамзатов - 100 лет\23 Дзаурикау Северная Осетия памятник братьям Газдановым шоссе владикавказ - алагир 1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388696" cy="49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688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517232"/>
            <a:ext cx="7056784" cy="93610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1965 г. у этого памятника побывал Гамзатов. Это событие вполне могло повлиять на написание им одного из самых известных и проникновенных стихотворений – «Журавлей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C:\Users\Пользователь\Desktop\РАБОТА Яковлева\ВЫСТАВКИ 2023\Октябрь. Гамзатову 100 лет\Гамзатов - 100 лет\24 День белых журавле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4"/>
            <a:ext cx="9144000" cy="51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200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43608" y="5229200"/>
            <a:ext cx="7056784" cy="151216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Однокурсник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Расула по Литературному институту Н.И. Гребнев перевел его с аварского на русский. Благодаря композитору Я.А. Френкелю и певцу М.Н. Бернесу оно стало популярной песней.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один день памяти воинов Великой Отечественной невозможен без исполнения «Журавлей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C:\Users\Пользователь\Desktop\РАБОТА Яковлева\ВЫСТАВКИ 2023\Октябрь. Гамзатову 100 лет\Гамзатов - 100 лет\25 гпкргпкщккупщшор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6" y="188640"/>
            <a:ext cx="8747125" cy="49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05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4869160"/>
            <a:ext cx="7056784" cy="151216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1970-х годов по всей стране памятники у Вечного огня часто стали выполнять в виде летящего клина птиц</a:t>
            </a:r>
          </a:p>
        </p:txBody>
      </p:sp>
      <p:pic>
        <p:nvPicPr>
          <p:cNvPr id="26626" name="Picture 2" descr="C:\Users\Пользователь\Desktop\РАБОТА Яковлева\ВЫСТАВКИ 2023\Октябрь. Гамзатову 100 лет\Гамзатов - 100 лет\26 Журавли_в_Кисловодск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20688"/>
            <a:ext cx="2847003" cy="336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Пользователь\Desktop\РАБОТА Яковлева\ВЫСТАВКИ 2023\Октябрь. Гамзатову 100 лет\Гамзатов - 100 лет\26 Памятник_Журавли_(Саратов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904162"/>
            <a:ext cx="2790387" cy="209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Пользователь\Desktop\РАБОТА Яковлева\ВЫСТАВКИ 2023\Октябрь. Гамзатову 100 лет\Гамзатов - 100 лет\26 Чирчик Узбекиста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638984"/>
            <a:ext cx="2505613" cy="334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063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733256"/>
            <a:ext cx="7056784" cy="67890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Один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такой памятник установлен в Крыму – в селе Красный Мак Бахчисарайского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района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C:\Users\Пользователь\Desktop\РАБОТА Яковлева\ВЫСТАВКИ 2023\Октябрь. Гамзатову 100 лет\Гамзатов - 100 лет\27 Красный Мак Бахчисарайский рай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52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115616" y="5733256"/>
            <a:ext cx="7056784" cy="100811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Образ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летящих журавлей воплощен и в одном из последних монументов, открытых в России в честь участников боев с фашизмом – «Героям Ржевской битвы».</a:t>
            </a:r>
          </a:p>
        </p:txBody>
      </p:sp>
      <p:pic>
        <p:nvPicPr>
          <p:cNvPr id="28674" name="Picture 2" descr="C:\Users\Пользователь\Desktop\РАБОТА Яковлева\ВЫСТАВКИ 2023\Октябрь. Гамзатову 100 лет\Гамзатов - 100 лет\28 Рж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39"/>
            <a:ext cx="7200800" cy="541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72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691680" y="4941168"/>
            <a:ext cx="5904656" cy="144016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Родился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7 сентября 1923 г. в горном ауле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Цада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в семье поэта, драматурга и переводчика Гамзата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Цадасы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Начал печататься с 1932 г. в возрасте 9 лет. Первую книгу на аварском языке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выпустил в  1943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г.</a:t>
            </a:r>
          </a:p>
        </p:txBody>
      </p:sp>
      <p:pic>
        <p:nvPicPr>
          <p:cNvPr id="2050" name="Picture 2" descr="C:\Users\Пользователь\Desktop\РАБОТА Яковлева\ВЫСТАВКИ 2023\Октябрь. Гамзатову 100 лет\Гамзатов - 100 лет\2  Гамзат_Цадаса_и_Расул_Газат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268760"/>
            <a:ext cx="397285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РАБОТА Яковлева\ВЫСТАВКИ 2023\Октябрь. Гамзатову 100 лет\Гамзатов - 100 лет\2 С отцом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8" y="332656"/>
            <a:ext cx="4682177" cy="30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218" y="3734286"/>
            <a:ext cx="4352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Отец Гамзат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Цадаса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сын Расул Гамзатов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90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Пользователь\Desktop\РАБОТА Яковлева\ВЫСТАВКИ 2023\Октябрь. Гамзатову 100 лет\Гамзатов - 100 лет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0"/>
            <a:ext cx="9156576" cy="68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908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04615" y="5229200"/>
            <a:ext cx="7056784" cy="129614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Несколько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 – в 1970, 1979 и 1980 г. – Р.Г. Гамзатов отдыхал в доме отдыха 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Айвазовское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поселке Фрунзенское (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Партенит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).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свой первый приезд он работал здесь над второй книгой очерков и рассказов «Мой Дагестан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C:\Users\Пользователь\Desktop\РАБОТА Яковлева\ВЫСТАВКИ 2023\Октябрь. Гамзатову 100 лет\Гамзатов - 100 лет\30 Клуб санатория Айвазовско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297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527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004615" y="4941168"/>
            <a:ext cx="7056784" cy="1584176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«О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чем эта книга? Это будет продолжение рассказа о Дагестане, о его народе, о тех, кто по каким-либо причинам оставил эту маленькую страну. Судьба их меня очень волнует, и, чтобы говорить о тех, о ком пишешь, надо их видеть, знать, понимать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C:\Users\Пользователь\Desktop\РАБОТА Яковлева\ВЫСТАВКИ 2023\Октябрь. Гамзатову 100 лет\Гамзатов - 100 лет\31 img_20220907_0001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923"/>
            <a:ext cx="4844199" cy="382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Пользователь\Desktop\РАБОТА Яковлева\ВЫСТАВКИ 2023\Октябрь. Гамзатову 100 лет\Гамзатов - 100 лет\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52" y="215270"/>
            <a:ext cx="3211307" cy="397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252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436096" y="2708920"/>
            <a:ext cx="3295208" cy="216024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Приезжавшему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санаторий крымскому поэту Б.Е.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Серману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дагестанский гость сказал: «В Крыму мне удивительно легко пишется».</a:t>
            </a:r>
          </a:p>
        </p:txBody>
      </p:sp>
      <p:pic>
        <p:nvPicPr>
          <p:cNvPr id="32770" name="Picture 2" descr="C:\Users\Пользователь\Desktop\РАБОТА Яковлева\ВЫСТАВКИ 2023\Октябрь. Гамзатову 100 лет\Гамзатов - 100 лет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536504" cy="598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090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727684" y="4653136"/>
            <a:ext cx="5832648" cy="2016224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«Я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Крыму в первый раз.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Что до сих пор не был здесь –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Я считаю как незаслуженное наказание,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Что сейчас, наконец, я здесь –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Принимаю, как незаслуженную награду».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Фрунзенское, дом отдыха 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Айвазовское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», 1970 г.</a:t>
            </a:r>
          </a:p>
        </p:txBody>
      </p:sp>
      <p:pic>
        <p:nvPicPr>
          <p:cNvPr id="33794" name="Picture 2" descr="C:\Users\Пользователь\Desktop\РАБОТА Яковлева\ВЫСТАВКИ 2023\Октябрь. Гамзатову 100 лет\Гамзатов - 100 лет\33 Фрунзенско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"/>
          <a:stretch/>
        </p:blipFill>
        <p:spPr bwMode="auto">
          <a:xfrm>
            <a:off x="1043608" y="188640"/>
            <a:ext cx="7200800" cy="427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081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626136" y="5517232"/>
            <a:ext cx="5832648" cy="108012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свой первый приезд на полуостров Гамзатов посетил также Севастополь и осмотрел легендарную панораму Ф.А.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Рубо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C:\Users\Пользователь\Desktop\РАБОТА Яковлева\ВЫСТАВКИ 2023\Октябрь. Гамзатову 100 лет\Гамзатов - 100 лет\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480720" cy="48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83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626136" y="5373216"/>
            <a:ext cx="6258232" cy="136815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центра города он на катере отправился в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Любимовку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 попросил оставить его одного. Он долго стоял у кромки «дикого» пляжа и смотрел вдаль, как бы пытаясь высмотреть над морем самолет своего погибшего старшего брата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Ахильчи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5842" name="Picture 2" descr="C:\Users\Пользователь\Desktop\РАБОТА Яковлева\ВЫСТАВКИ 2023\Октябрь. Гамзатову 100 лет\Гамзатов - 100 лет\35 Пляж Любимов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768752" cy="507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594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626136" y="5373216"/>
            <a:ext cx="6258232" cy="136815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Поэт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посетил также Саки и Евпаторию, проехав вблизи места последнего боя младшего сержанта Магомета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Абдулманапова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– героя его поэмы «Солдаты России». Фамилии бойца на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памятнике 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Симферополе тогда уже не было..</a:t>
            </a:r>
          </a:p>
        </p:txBody>
      </p:sp>
      <p:pic>
        <p:nvPicPr>
          <p:cNvPr id="36866" name="Picture 2" descr="C:\Users\Пользователь\Desktop\РАБОТА Яковлева\ВЫСТАВКИ 2023\Октябрь. Гамзатову 100 лет\Гамзатов - 100 лет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912768" cy="49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09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072305" y="1870524"/>
            <a:ext cx="2910047" cy="324036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Песни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на стихи Расула Гамзатова популярны до сих пор. Наиболее известные из них – «Берегите друзей», «Разве тот мужчина?», «Проклятье», «Колыбельная»,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      «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 любовью к женщине», «Мой бубен», «Последнему дню уходящего года», «Исчезли солнечные дни».</a:t>
            </a:r>
          </a:p>
        </p:txBody>
      </p:sp>
      <p:pic>
        <p:nvPicPr>
          <p:cNvPr id="37890" name="Picture 2" descr="C:\Users\Пользователь\Desktop\РАБОТА Яковлева\ВЫСТАВКИ 2023\Октябрь. Гамзатову 100 лет\Гамзатов - 100 лет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" y="394360"/>
            <a:ext cx="597173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74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586900" y="5013176"/>
            <a:ext cx="6258232" cy="136815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Памятники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поэту установлены в Москве, Махачкале,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Санкт-Петербурге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Цхинвале и турецком городе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Ялова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8914" name="Picture 2" descr="C:\Users\Пользователь\Desktop\РАБОТА Яковлева\ВЫСТАВКИ 2023\Октябрь. Гамзатову 100 лет\Гамзатов - 100 лет\38 Махачкала Гамзат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200178" cy="36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Пользователь\Desktop\РАБОТА Яковлева\ВЫСТАВКИ 2023\Октябрь. Гамзатову 100 лет\Гамзатов - 100 лет\38 Памятник в Москв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22031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7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761768" y="5589240"/>
            <a:ext cx="5904656" cy="93610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1950 г. окончил в Москве Литературный институт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  им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М.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Горького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Пользователь\Desktop\РАБОТА Яковлева\ВЫСТАВКИ 2023\Октябрь. Гамзатову 100 лет\Гамзатов - 100 лет\3 Литературный институт им. Горьког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68" y="332655"/>
            <a:ext cx="6912768" cy="483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765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514892" y="5373216"/>
            <a:ext cx="6258232" cy="136815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столице Республики Дагестан Махачкале его имя носят центральный проспект, Республиканская библиотека. Его имя носят также гидроэлектростанция, улицы и школы в других городах республики. Ему посвящают фильмы, книги, песни, спектакли.</a:t>
            </a:r>
          </a:p>
        </p:txBody>
      </p:sp>
      <p:pic>
        <p:nvPicPr>
          <p:cNvPr id="39938" name="Picture 2" descr="C:\Users\Пользователь\Desktop\РАБОТА Яковлева\ВЫСТАВКИ 2023\Октябрь. Гамзатову 100 лет\Гамзатов - 100 лет\39 Проспект Гамзат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488832" cy="496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48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547664" y="5157192"/>
            <a:ext cx="6258232" cy="136815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честь Расула Гамзатова назван астероид № 7509, открытый в 1979 г. сотрудником Крымской астрофизической обсерватории Н.С. Черных.</a:t>
            </a:r>
          </a:p>
        </p:txBody>
      </p:sp>
      <p:pic>
        <p:nvPicPr>
          <p:cNvPr id="40962" name="Picture 2" descr="C:\Users\Пользователь\Desktop\РАБОТА Яковлева\ВЫСТАВКИ 2023\Октябрь. Гамзатову 100 лет\Гамзатов - 100 лет\40 Николай_Черны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09411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Пользователь\Desktop\РАБОТА Яковлева\ВЫСТАВКИ 2023\Октябрь. Гамзатову 100 лет\Гамзатов - 100 лет\40 Орбита астероида Гамзато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6712"/>
            <a:ext cx="537659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910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Пользователь\Desktop\РАБОТА Яковлева\ВЫСТАВКИ 2023\Октябрь. Гамзатову 100 лет\Гамзатов - 100 лет\4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34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Пользователь\Desktop\РАБОТА Яковлева\ВЫСТАВКИ 2023\Октябрь. Гамзатову 100 лет\Гамзатов - 100 лет\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" y="0"/>
            <a:ext cx="9140200" cy="68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438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Пользователь\Desktop\РАБОТА Яковлева\ВЫСТАВКИ 2023\Октябрь. Гамзатову 100 лет\Гамзатов - 100 лет\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48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Пользователь\Desktop\РАБОТА Яковлева\ВЫСТАВКИ 2023\Октябрь. Гамзатову 100 лет\Гамзатов - 100 лет\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r="10654"/>
          <a:stretch/>
        </p:blipFill>
        <p:spPr bwMode="auto">
          <a:xfrm>
            <a:off x="0" y="0"/>
            <a:ext cx="9090030" cy="62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25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11560" y="836712"/>
            <a:ext cx="7787208" cy="5001419"/>
          </a:xfrm>
        </p:spPr>
        <p:txBody>
          <a:bodyPr>
            <a:normAutofit fontScale="62500" lnSpcReduction="20000"/>
          </a:bodyPr>
          <a:lstStyle/>
          <a:p>
            <a:r>
              <a:rPr lang="ru-RU" sz="2000" b="1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Яковлева Т.В.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Научный сотрудник музея Эйлер А.А.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Симферополь, 2023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58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761768" y="5589240"/>
            <a:ext cx="5904656" cy="100811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Посвятил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стихи родному Дагестану, подвигу участников Великой Отечественной войны, острым проблемам современности. Много писал о борьбе за мир, любви, дружбе, верности долгу, правде,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творчестве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3\Октябрь. Гамзатову 100 лет\Гамзатов - 100 лет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42398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705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РАБОТА Яковлева\ВЫСТАВКИ 2023\Октябрь. Гамзатову 100 лет\Гамзатов - 100 лет\5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858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РАБОТА Яковлева\ВЫСТАВКИ 2023\Октябрь. Гамзатову 100 лет\Гамзатов - 100 лет\5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96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834288" y="1160748"/>
            <a:ext cx="3213680" cy="5112568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Кто бездумно и беспечно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Хохотать способен вечно, –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Разве тот мужчина?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Кто не гнулся под мечами,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Кто всю жизнь не знал печали, –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Разве тот мужчина?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Кто в заздравном даже слове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Умудрялся хмурить брови, –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Разве тот мужчина?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Кто смертельно не влюблялся,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Ни с одной не целовался, –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Разве тот мужчина?</a:t>
            </a:r>
          </a:p>
          <a:p>
            <a:pPr algn="ctr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Пользователь\Desktop\РАБОТА Яковлева\ВЫСТАВКИ 2023\Октябрь. Гамзатову 100 лет\Гамзатов - 100 лет\7 -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2216"/>
            <a:ext cx="2917697" cy="208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РАБОТА Яковлева\ВЫСТАВКИ 2023\Октябрь. Гамзатову 100 лет\Гамзатов - 100 лет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17032"/>
            <a:ext cx="2915815" cy="16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1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РАБОТА Яковлева\ВЫСТАВКИ 2023\Октябрь. Гамзатову 100 лет\Гамзатов - 100 лет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0" y="0"/>
            <a:ext cx="9153480" cy="686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145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73</TotalTime>
  <Words>1298</Words>
  <Application>Microsoft Office PowerPoint</Application>
  <PresentationFormat>Экран (4:3)</PresentationFormat>
  <Paragraphs>105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Бумажная</vt:lpstr>
      <vt:lpstr>«Певец воинской славы»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«Певец воинской славы»</dc:title>
  <dc:creator>Пользователь</dc:creator>
  <cp:lastModifiedBy>Пользователь</cp:lastModifiedBy>
  <cp:revision>41</cp:revision>
  <dcterms:created xsi:type="dcterms:W3CDTF">2023-10-10T07:06:06Z</dcterms:created>
  <dcterms:modified xsi:type="dcterms:W3CDTF">2023-10-10T08:36:18Z</dcterms:modified>
</cp:coreProperties>
</file>