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064896" cy="540059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170-летие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победы русской эскадры под командованием П.С. Нахимова над турецкой эскадрой у мыса Синоп</a:t>
            </a:r>
          </a:p>
        </p:txBody>
      </p:sp>
    </p:spTree>
    <p:extLst>
      <p:ext uri="{BB962C8B-B14F-4D97-AF65-F5344CB8AC3E}">
        <p14:creationId xmlns:p14="http://schemas.microsoft.com/office/powerpoint/2010/main" val="122812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92080" y="2276872"/>
            <a:ext cx="3384376" cy="2736304"/>
          </a:xfrm>
        </p:spPr>
        <p:txBody>
          <a:bodyPr>
            <a:noAutofit/>
          </a:bodyPr>
          <a:lstStyle/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Командира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«Владимира» капитан-лейтенанта Г.И. Бутакова произвели за эту победу в капитаны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2-го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ранга и наградили орденом Святого Георгия IV степени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877820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  Г.И. Бутаков</a:t>
            </a:r>
          </a:p>
        </p:txBody>
      </p:sp>
      <p:pic>
        <p:nvPicPr>
          <p:cNvPr id="8194" name="Picture 2" descr="C:\Users\Пользователь\Desktop\РАБОТА Яковлева\ВЫСТАВКИ 2023\Сент. Синоп\Сентябрь - Синопский бой\8 Г.И. Бутак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615809" cy="58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37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92080" y="2276872"/>
            <a:ext cx="3600400" cy="3744416"/>
          </a:xfrm>
        </p:spPr>
        <p:txBody>
          <a:bodyPr>
            <a:noAutofit/>
          </a:bodyPr>
          <a:lstStyle/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середине ноября 1853 г. три 84-пушечных линейных корабля – «Императрица Мария», «Чесма» и «Ростислав» -  проводили разведку у черноморского побережья Османской империи. Общее командование операцией осуществлял вице-адмирал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П.С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Нахимов.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877820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  П.С. Нахимов</a:t>
            </a:r>
          </a:p>
        </p:txBody>
      </p:sp>
      <p:pic>
        <p:nvPicPr>
          <p:cNvPr id="9218" name="Picture 2" descr="C:\Users\Пользователь\Desktop\РАБОТА Яковлева\ВЫСТАВКИ 2023\Сент. Синоп\Сентябрь - Синопский бой\9 П.С. Нахим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46" y="404664"/>
            <a:ext cx="4266169" cy="601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9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75480" y="5301208"/>
            <a:ext cx="8108372" cy="122413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Капитаном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«Императрицы Марии» был капитан 2-го ранга П.И. Барановский. Во время обороны Севастополя он командовал 40-м флотским экипажем и батареей на Северной стороне. Ушел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отставку в звании вице-адмирала.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1589" y="37619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Императрица Мария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(парусный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линейный трехмачтовый корабль 84 пушки)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01111" y="3645024"/>
            <a:ext cx="3701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Петр Иванович Барановский - кап. Императрицы Марии  за бой произведен 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капитаны 1-го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ранга</a:t>
            </a:r>
          </a:p>
        </p:txBody>
      </p:sp>
      <p:pic>
        <p:nvPicPr>
          <p:cNvPr id="10242" name="Picture 2" descr="C:\Users\Пользователь\Desktop\РАБОТА Яковлева\ВЫСТАВКИ 2023\Сент. Синоп\Сентябрь - Синопский бой\10 Императрица_Мария (парусны й линейный трехмачтовый корабль 84 пушки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76006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ользователь\Desktop\РАБОТА Яковлева\ВЫСТАВКИ 2023\Сент. Синоп\Сентябрь - Синопский бой\10 Петр Иванович Барановский - кап. Императрицы Марии  за бой произведен в капитаны 1-го ран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65893"/>
            <a:ext cx="2423901" cy="311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3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76056" y="2276872"/>
            <a:ext cx="3816424" cy="410445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состав экипажа корабля входил лейтенант 37-го флотского экипажа Д.И. Бутаков – брат капитана парохода «Владимир» Г.И. Бутакова. В дальнейшем он участвовал в обороне севастопольских бастионов. Умер от ран в сентябре 1855 г. в одном из симферопольских госпиталей. Его имя увековечено в Георгиевском зале Большого Кремлевского дворца и в храме Святого Николая на Братском кладбище на Северной стороне Севастополя.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1220737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Дмитрий Иванович Бутаков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Императрица Мария</a:t>
            </a:r>
          </a:p>
        </p:txBody>
      </p:sp>
      <p:pic>
        <p:nvPicPr>
          <p:cNvPr id="11266" name="Picture 2" descr="C:\Users\Пользователь\Desktop\РАБОТА Яковлева\ВЫСТАВКИ 2023\Сент. Синоп\Сентябрь - Синопский бой\11 Дмитрий-Иванович-Бутаков Императрица Ма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4" y="476672"/>
            <a:ext cx="4125249" cy="60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2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92080" y="2276872"/>
            <a:ext cx="3384376" cy="417646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той же «Императрице Марии» служил лейтенант 42-го флотского экипажа И.М. Манто, окончивший ранее Симферопольскую мужскую гимназию. В осажденном Севастополе он командовал артиллерийскими батареями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Язоновском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редуте и в тылу 4-го бастиона. Ушел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отставку в звании контр-адмирала. Похоронен в Севастополе на Братском кладбище.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1220737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Иван Матвеевич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Манто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Анна 4 За храбрость 42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фл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экипаж Императрица Мария</a:t>
            </a:r>
          </a:p>
        </p:txBody>
      </p:sp>
      <p:pic>
        <p:nvPicPr>
          <p:cNvPr id="12290" name="Picture 2" descr="C:\Users\Пользователь\Desktop\РАБОТА Яковлева\ВЫСТАВКИ 2023\Сент. Синоп\Сентябрь - Синопский бой\12 Иван_Матвеевич_Манто Анна 4 За храбрость 42 фл. экипаж Императрица Ма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4109914" cy="55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6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184068" y="2420888"/>
            <a:ext cx="3600400" cy="381642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Капитан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«Чесмы» - капитан 2-го ранга В.М.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Микрюков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 – во время обороны Севастополя командовал 2-м морским батальоном  2-го морского отделения, руководил гарнизонами 1-го и 2-го бастионов. Он умер в 1875 г. в Феодосии в звании вице-адмирала. Имя флотоводца увековечено в названии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Микрюковой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балки в Севастополе.  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Кораблем «Ростислав» командовал контр-адмирал А.Д. Кузнецов.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764704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Виктор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Матвеевич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Микрюков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- ком. фрегата Чесма за Синоп - капитан 1-го ранга оборона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Сев,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командир 2-го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морского батальона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2-го морского отделения</a:t>
            </a:r>
          </a:p>
        </p:txBody>
      </p:sp>
      <p:pic>
        <p:nvPicPr>
          <p:cNvPr id="13314" name="Picture 2" descr="C:\Users\Пользователь\Desktop\РАБОТА Яковлева\ВЫСТАВКИ 2023\Сент. Синоп\Сентябрь - Синопский бой\13 Виктор Матвеевич Микрюков - ком. фрегата Чесма за Синоп - капитан 1-го ранга оборона Сев - командир 2-го морскогобатальона, 2-го морского отделения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8" y="908720"/>
            <a:ext cx="4376090" cy="48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06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27584" y="4924002"/>
            <a:ext cx="8108372" cy="174535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Синоп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Подойдя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11 (23) ноября 1853 г. к крепости Синоп, П.С. Нахимов обнаружил в бухте отряд турецких кораблей под защитой 6 береговых батарей. Флотоводец решился блокировать порт и сразить противника неожиданной атакой.</a:t>
            </a:r>
          </a:p>
        </p:txBody>
      </p:sp>
      <p:pic>
        <p:nvPicPr>
          <p:cNvPr id="14338" name="Picture 2" descr="C:\Users\Пользователь\Desktop\РАБОТА Яковлева\ВЫСТАВКИ 2023\Сент. Синоп\Сентябрь - Синопский бой\14 Сино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904656" cy="43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37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148064" y="2708920"/>
            <a:ext cx="3744416" cy="209894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«В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случае встречи с неприятелем, превышающим нас в силах, я атакую его, будучи совершенно уверен, что каждый из нас сделает свое дело»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(из приказа П.С. Нахимова).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Пользователь\Desktop\РАБОТА Яковлева\ВЫСТАВКИ 2023\Сент. Синоп\Сентябрь - Синопский бой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7" y="749270"/>
            <a:ext cx="4359073" cy="50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278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6745" y="2488838"/>
            <a:ext cx="3893827" cy="351008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(28) ноября к трем упомянутым выше линейным кораблям подошло подкрепление из Севастополя – эскадра в составе линейных кораблей «Париж», «Три святителя» и «Великий князь Константин», фрегатов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Кагул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 и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Кулевчи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». Ее возглавлял командующий 4-й флотской дивизией контр-адмирал Ф.М.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Новосильский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..</a:t>
            </a:r>
          </a:p>
        </p:txBody>
      </p:sp>
      <p:pic>
        <p:nvPicPr>
          <p:cNvPr id="16386" name="Picture 2" descr="C:\Users\Пользователь\Desktop\РАБОТА Яковлева\ВЫСТАВКИ 2023\Сент. Синоп\Сентябрь - Синопский бой\16 Новосильский Федор Михайлович за бой - вице-адмирал Георгий 4 степ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4034574" cy="53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836712"/>
            <a:ext cx="40432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Новосильский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Федор Михайлович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бой - вице-адмирал Георгий 4 степени</a:t>
            </a:r>
          </a:p>
        </p:txBody>
      </p:sp>
    </p:spTree>
    <p:extLst>
      <p:ext uri="{BB962C8B-B14F-4D97-AF65-F5344CB8AC3E}">
        <p14:creationId xmlns:p14="http://schemas.microsoft.com/office/powerpoint/2010/main" val="2639446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75480" y="5301208"/>
            <a:ext cx="8108372" cy="122413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Блокированные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Синопской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бухте силы противника в составе 7 фрегатов, 3 корветов, 2 пароходов,    2 вооруженных транспортов, 476 корабельных и 44 батарейных орудий, возглавляли адмиралы Осман-паша 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Адольфус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Слэйд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(англичанин, служивший в османском флоте).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5089" y="434675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Адольфус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Слейд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4367413"/>
            <a:ext cx="3701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Осман - паша адмирал</a:t>
            </a:r>
          </a:p>
        </p:txBody>
      </p:sp>
      <p:pic>
        <p:nvPicPr>
          <p:cNvPr id="17410" name="Picture 2" descr="C:\Users\Пользователь\Desktop\РАБОТА Яковлева\ВЫСТАВКИ 2023\Сент. Синоп\Сентябрь - Синопский бой\17 Адольфус Сле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8316"/>
            <a:ext cx="3056985" cy="41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Пользователь\Desktop\РАБОТА Яковлева\ВЫСТАВКИ 2023\Сент. Синоп\Сентябрь - Синопский бой\17 Осман - паша адмир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093" y="528645"/>
            <a:ext cx="3094249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5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3568" y="476672"/>
            <a:ext cx="7992888" cy="5904656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2100" dirty="0" err="1">
                <a:latin typeface="Arial" pitchFamily="34" charset="0"/>
                <a:cs typeface="Arial" pitchFamily="34" charset="0"/>
              </a:rPr>
              <a:t>Синопское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сражение — разгром турецкой эскадры русским Черноморским флотом 18 (30) ноября 1853 года, под командованием вице-адмирала Павла Нахимова. Сражение произошло в гавани города Синоп (около 300 км от Севастополя) на черноморском побережье Турции. Турецкая эскадра была разгромлена в течение нескольких часов.</a:t>
            </a:r>
          </a:p>
          <a:p>
            <a:pPr indent="457200" algn="just">
              <a:spcBef>
                <a:spcPts val="0"/>
              </a:spcBef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Вошло в историю как последнее крупное сражение парусных флотов.</a:t>
            </a:r>
          </a:p>
          <a:p>
            <a:pPr indent="457200" algn="just">
              <a:spcBef>
                <a:spcPts val="0"/>
              </a:spcBef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Действия русского флота вызвали крайне негативную реакцию в британской прессе и получили название «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Синопской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резни» (англ.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Massacre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Sinope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). В конечном итоге это стало поводом для Великобритании и Франции к вступлению в войну (в марте 1854) на стороне Османской империи.</a:t>
            </a:r>
          </a:p>
          <a:p>
            <a:pPr indent="457200" algn="just">
              <a:spcBef>
                <a:spcPts val="0"/>
              </a:spcBef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1 декабря является Днём воинской славы России — День победы русской эскадры под командованием вице-адмирала Павла Нахимова над турецкой эскадрой у мыса Синоп.</a:t>
            </a:r>
          </a:p>
          <a:p>
            <a:pPr indent="457200" algn="just">
              <a:spcBef>
                <a:spcPts val="0"/>
              </a:spcBef>
            </a:pP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88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99592" y="5013176"/>
            <a:ext cx="8108372" cy="1224136"/>
          </a:xfrm>
        </p:spPr>
        <p:txBody>
          <a:bodyPr>
            <a:noAutofit/>
          </a:bodyPr>
          <a:lstStyle/>
          <a:p>
            <a:pPr algn="ctr"/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Синопский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бой, ставший последним в истории сражением парусных судов, произошел 18 (30) ноября 1853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1413" y="41038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  Айвазовский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Синопский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бой.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1853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4028859"/>
            <a:ext cx="3701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План сражения</a:t>
            </a:r>
          </a:p>
        </p:txBody>
      </p:sp>
      <p:pic>
        <p:nvPicPr>
          <p:cNvPr id="18434" name="Picture 2" descr="C:\Users\Пользователь\Desktop\РАБОТА Яковлева\ВЫСТАВКИ 2023\Сент. Синоп\Сентябрь - Синопский бой\18 Айвазовский Синопский бой 18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3" y="1109173"/>
            <a:ext cx="39888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Пользователь\Desktop\РАБОТА Яковлева\ВЫСТАВКИ 2023\Сент. Синоп\Сентябрь - Синопский бой\18 План сражен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42" y="1109173"/>
            <a:ext cx="4051032" cy="25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23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99592" y="5013176"/>
            <a:ext cx="8108372" cy="1728192"/>
          </a:xfrm>
        </p:spPr>
        <p:txBody>
          <a:bodyPr>
            <a:noAutofit/>
          </a:bodyPr>
          <a:lstStyle/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Линейный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корабль «Императрица Мария» потерял в ходе боя почти весь такелаж и большинство мачт. Из его команды погибло 16 матросов, получили ранение 59 офицеров и нижних чинов. Несмотря на это,  он не спустил флага, держался стойко и потопил два турецких фрегата.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4960853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  А.Д.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Кившенко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Палуба линейного корабля Императрица Мария во время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Синопского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боя 1880</a:t>
            </a:r>
          </a:p>
        </p:txBody>
      </p:sp>
      <p:pic>
        <p:nvPicPr>
          <p:cNvPr id="1026" name="Picture 2" descr="C:\Users\Пользователь\Desktop\РАБОТА Яковлева\ВЫСТАВКИ 2023\Сент. Синоп\Сентябрь - Синопский бой\19 А.Д. Кившенко Палуба линейного корабля Императрица Мария во время Синопского боя 188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5189"/>
            <a:ext cx="617211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27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99592" y="5013176"/>
            <a:ext cx="8108372" cy="1728192"/>
          </a:xfrm>
        </p:spPr>
        <p:txBody>
          <a:bodyPr>
            <a:noAutofit/>
          </a:bodyPr>
          <a:lstStyle/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ходе боя, этот корабль сжег 36-пушечный фрегат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Фазли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-Аллах», носивший ранее название «Святой Рафаил». 11 мая 1829 г. его бывший командир, капитан 2-го ранга С.М.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Стройников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приказал команде не вступать в бой с турецкой эскадрой и спустить флаг. Уничтожив корабль, изменивший присяге, Нахимов исполнил приказ Николая I.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4960853"/>
            <a:ext cx="684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  Потопление фрегата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Фалзи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-Аллах</a:t>
            </a:r>
          </a:p>
        </p:txBody>
      </p:sp>
      <p:pic>
        <p:nvPicPr>
          <p:cNvPr id="2050" name="Picture 2" descr="C:\Users\Пользователь\Desktop\РАБОТА Яковлева\ВЫСТАВКИ 2023\Сент. Синоп\Сентябрь - Синопский бой\20 Потопление фрегата Фалзи-Алла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459416"/>
            <a:ext cx="7056784" cy="427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064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1560" y="4797152"/>
            <a:ext cx="8108372" cy="122413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Кстати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в том же 1829 году прославился бриг «Меркурий» капитан-лейтенанта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А.И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Казарского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вышедший победителем из поединка с двумя турецкими кораблями, имевшими 10-кратное превосходство в артиллерии. Подвиг этого корабля увековечил памятник, установленный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Севастополе в 1839 г.</a:t>
            </a:r>
          </a:p>
        </p:txBody>
      </p:sp>
      <p:pic>
        <p:nvPicPr>
          <p:cNvPr id="3074" name="Picture 2" descr="C:\Users\Пользователь\Desktop\РАБОТА Яковлева\ВЫСТАВКИ 2023\Сент. Синоп\Сентябрь - Синопский бой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33"/>
            <a:ext cx="5232189" cy="33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РАБОТА Яковлева\ВЫСТАВКИ 2023\Сент. Синоп\Сентябрь - Синопский бой\21_Казарском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583150"/>
            <a:ext cx="2473297" cy="37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808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4869160"/>
            <a:ext cx="8108372" cy="129614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ходе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Синопского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боя героически проявил себя 120-пушечный линейный корабль «Париж», потерявший из команды 1 убитого и 19 раненых. Его командир – капитан 1-го ранга В.И. Истомин – стал в 1854 – 1855 годах одним из руководителей обороны Севастополя.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811476"/>
            <a:ext cx="31297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Владимир Иванович Истомин - ком.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лин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. Парижа, капитан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        1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ранга за бой - контр-адмирал</a:t>
            </a:r>
          </a:p>
        </p:txBody>
      </p:sp>
      <p:pic>
        <p:nvPicPr>
          <p:cNvPr id="4098" name="Picture 2" descr="C:\Users\Пользователь\Desktop\РАБОТА Яковлева\ВЫСТАВКИ 2023\Сент. Синоп\Сентябрь - Синопский бой\22 Айвазовский 120- пушечный линейный корабль Пари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61" y="1159296"/>
            <a:ext cx="3155882" cy="19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РАБОТА Яковлева\ВЫСТАВКИ 2023\Сент. Синоп\Сентябрь - Синопский бой\22 Владимир Иванович Истомин - ком. лин. Парижа, капитан 1 ранга за бой - контр-адмирал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6691"/>
            <a:ext cx="2736303" cy="302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РАБОТА Яковлева\ВЫСТАВКИ 2023\Сент. Синоп\Сентябрь - Синопский бой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05" y="548680"/>
            <a:ext cx="2315139" cy="32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78070" y="3219979"/>
            <a:ext cx="2862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Айвазовский 120- пушечный линейный корабль Париж</a:t>
            </a:r>
          </a:p>
        </p:txBody>
      </p:sp>
    </p:spTree>
    <p:extLst>
      <p:ext uri="{BB962C8B-B14F-4D97-AF65-F5344CB8AC3E}">
        <p14:creationId xmlns:p14="http://schemas.microsoft.com/office/powerpoint/2010/main" val="4289448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1560" y="5029262"/>
            <a:ext cx="8108372" cy="182873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Назовем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еще некоторых участников легендарного сражения: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Капитана 1-го ранга К.С.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Кутрова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– командира 32-го флотского экипажа и линейного корабля «Три святителя». Во время обороны Севастополя – помощник начальника 2-го отделения оборонительной линии вице-адмирала Ф.М. Новосильского. Уволен в отставку в звании вице-адмирала. Скончался      в декабре 1869 г. (январе 1870 г.) в Симферополе.</a:t>
            </a:r>
          </a:p>
        </p:txBody>
      </p:sp>
      <p:pic>
        <p:nvPicPr>
          <p:cNvPr id="5122" name="Picture 2" descr="C:\Users\Пользователь\Desktop\РАБОТА Яковлева\ВЫСТАВКИ 2023\Сент. Синоп\Сентябрь - Синопский бой\23 В.А. Прохоров Линейный_корабль_Три_Святите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07118"/>
            <a:ext cx="4578281" cy="28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РАБОТА Яковлева\ВЫСТАВКИ 2023\Сент. Синоп\Сентябрь - Синопский бой\23 Кутров Константин Синадинович - ком. лин. Три святителя за бой 3-й Владими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75" y="297555"/>
            <a:ext cx="2940577" cy="345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75216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В.А.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Прохоров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«Линейный корабль «Три Святителя»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4375" y="3825914"/>
            <a:ext cx="29405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Arial" pitchFamily="34" charset="0"/>
                <a:cs typeface="Arial" pitchFamily="34" charset="0"/>
              </a:rPr>
              <a:t>Кутров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Константин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Синадинович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- ком.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лин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«Три святителя»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за бой 3-й Владимир</a:t>
            </a:r>
          </a:p>
        </p:txBody>
      </p:sp>
    </p:spTree>
    <p:extLst>
      <p:ext uri="{BB962C8B-B14F-4D97-AF65-F5344CB8AC3E}">
        <p14:creationId xmlns:p14="http://schemas.microsoft.com/office/powerpoint/2010/main" val="2362411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5157192"/>
            <a:ext cx="8108372" cy="156809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Капитана </a:t>
            </a:r>
            <a:r>
              <a:rPr lang="ru-RU" dirty="0">
                <a:latin typeface="Arial" pitchFamily="34" charset="0"/>
                <a:cs typeface="Arial" pitchFamily="34" charset="0"/>
              </a:rPr>
              <a:t>2-го ранга Л.А.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Ергомышева</a:t>
            </a:r>
            <a:r>
              <a:rPr lang="ru-RU" dirty="0">
                <a:latin typeface="Arial" pitchFamily="34" charset="0"/>
                <a:cs typeface="Arial" pitchFamily="34" charset="0"/>
              </a:rPr>
              <a:t> – командира линейного корабля «Великий князь Константин». В сентябре – октябре 1854 г. состоял в гарнизоне Севастополя, командовал 3-м бастионом. После контузии при взрыве порохового погреба лечился в симферопольском госпитале. Умер в 1859 г.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должности коменданта Феодосийского порта. Его жена Мария Карловна – сестра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лейтенанта </a:t>
            </a:r>
            <a:r>
              <a:rPr lang="ru-RU" dirty="0">
                <a:latin typeface="Arial" pitchFamily="34" charset="0"/>
                <a:cs typeface="Arial" pitchFamily="34" charset="0"/>
              </a:rPr>
              <a:t>34-го флотского экипажа А.К.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Комстадиуса</a:t>
            </a:r>
            <a:r>
              <a:rPr lang="ru-RU" dirty="0">
                <a:latin typeface="Arial" pitchFamily="34" charset="0"/>
                <a:cs typeface="Arial" pitchFamily="34" charset="0"/>
              </a:rPr>
              <a:t>, участвовавшего в обороне Малахова кургана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4-го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бастиона и умершего от ран в 1855 г. в симферопольском госпитале.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7419" y="4241412"/>
            <a:ext cx="32495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Август Карлович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Комстадиус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4061419"/>
            <a:ext cx="4248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latin typeface="Arial" pitchFamily="34" charset="0"/>
                <a:cs typeface="Arial" pitchFamily="34" charset="0"/>
              </a:rPr>
              <a:t>Ергомышев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Лев Андреевич - ком.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лин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. корабля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«Великий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князь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Константин»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за бой - кап. 1 ранга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оборона Севастополя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- ком. 3-го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бастиона,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лечился в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Симферополе,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умер в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Феодосии.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Пользователь\Desktop\РАБОТА Яковлева\ВЫСТАВКИ 2023\Сент. Синоп\Сентябрь - Синопский бой\24 Август Карлович Комстадиу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1913"/>
            <a:ext cx="2869254" cy="37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РАБОТА Яковлева\ВЫСТАВКИ 2023\Сент. Синоп\Сентябрь - Синопский бой\24 Ергомышев Лев Андреевич - ком. лин. корабля Вел. князь Константин за бой - кап. 1 ранга оброна Сев - ком. 3-го баст, лечился в Симф, умер в Феод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0370"/>
            <a:ext cx="2952328" cy="362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466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148064" y="1484784"/>
            <a:ext cx="3643876" cy="396044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Лейтенанта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42-го флотского экипажа М.Н.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Кумани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родившегося в Севастополе и состоявшего              в команде «Великого князя Константина». Впоследствии командовал канонерской лодкой, воевал на 3-м бастионе, командовал батареей на Северной стороне Севастополя. В 1885 – 1889 гг. – контр-адмирал, градоначальник Севастополя. Похоронен на Братском кладбище на Северной стороне.</a:t>
            </a:r>
          </a:p>
        </p:txBody>
      </p:sp>
      <p:pic>
        <p:nvPicPr>
          <p:cNvPr id="7170" name="Picture 2" descr="C:\Users\Пользователь\Desktop\РАБОТА Яковлева\ВЫСТАВКИ 2023\Сент. Синоп\Сентябрь - Синопский бой\25 Кумани_Михаил_Николаевич лейт. 43-го фл. экипажа Князь Константин 3-я Ан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381073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03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55576" y="5274601"/>
            <a:ext cx="8108372" cy="156809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Капитан-лейтенанта </a:t>
            </a:r>
            <a:r>
              <a:rPr lang="ru-RU" dirty="0">
                <a:latin typeface="Arial" pitchFamily="34" charset="0"/>
                <a:cs typeface="Arial" pitchFamily="34" charset="0"/>
              </a:rPr>
              <a:t>А.П. Спицына – капитана фрегата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Кагул</a:t>
            </a:r>
            <a:r>
              <a:rPr lang="ru-RU" dirty="0">
                <a:latin typeface="Arial" pitchFamily="34" charset="0"/>
                <a:cs typeface="Arial" pitchFamily="34" charset="0"/>
              </a:rPr>
              <a:t>», а во время обороны Севастополя – командира легендарного 4-го бастиона. В 1857 – 1875 годах исполнял должность Керчь-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Еникальского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градоначальника. В 1866 г. удостоен звания Почетного гражданина Керчи. Умер в 1888 г. в звании адмирала, похоронен на Братском кладбище в Севастополе.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7419" y="3800640"/>
            <a:ext cx="30704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Спицын Александр Петрович фрегат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Кагул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за бой - кап. 2-го ранга оборона Сев - командир 4-го бастиона 1857 - 1868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градонач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. адмирал 1878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3907531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Фрегат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Кагул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Пользователь\Desktop\РАБОТА Яковлева\ВЫСТАВКИ 2023\Сент. Синоп\Сентябрь - Синопский бой\26 Спицын Александр Петрович фрегат Кагул за бой - кап. 2-го ранга оборона Сев - командир 4-го бастиона 1857 - 1868 градонач. адмирал 1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8" y="367108"/>
            <a:ext cx="3059583" cy="34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РАБОТА Яковлева\ВЫСТАВКИ 2023\Сент. Синоп\Сентябрь - Синопский бой\26 Фрегат Кагу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2" y="940498"/>
            <a:ext cx="475761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3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55576" y="5274601"/>
            <a:ext cx="8108372" cy="156809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Капитан-лейтенанта </a:t>
            </a:r>
            <a:r>
              <a:rPr lang="ru-RU" dirty="0">
                <a:latin typeface="Arial" pitchFamily="34" charset="0"/>
                <a:cs typeface="Arial" pitchFamily="34" charset="0"/>
              </a:rPr>
              <a:t>32-го флотского экипажа И.Г. Руднева – капитана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пароходо</a:t>
            </a:r>
            <a:r>
              <a:rPr lang="ru-RU" dirty="0">
                <a:latin typeface="Arial" pitchFamily="34" charset="0"/>
                <a:cs typeface="Arial" pitchFamily="34" charset="0"/>
              </a:rPr>
              <a:t>-фрегата «Херсонес». Во время обороны Севастополя его судно поддерживало с моря защитников 1-го и 2-го бастионов. Впоследствии - вице-адмирал. В 1882 – 1885 гг. – градоначальник Севастополя. Похоронен на Братском кладбище на Северной стороне.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8200" y="4122572"/>
            <a:ext cx="3070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 Руднев Иван Григорьевич  кап.-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лейт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. 32-ого флотского экипажа, ком. парохода-фрегата «Херсонес»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3907531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«Херсонес»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пароходо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-фрегат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9218" name="Picture 2" descr="C:\Users\Пользователь\Desktop\РАБОТА Яковлева\ВЫСТАВКИ 2023\Сент. Синоп\Сентябрь - Синопский бой\27 Руднев_Иван_Григорьевич  кап.-лейт. 32-ого флотского экипажа, ком. парохода-фрегата «Херсонес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" y="403434"/>
            <a:ext cx="2819102" cy="365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esktop\РАБОТА Яковлева\ВЫСТАВКИ 2023\Сент. Синоп\Сентябрь - Синопский бой\27 Херсонес (пароходофрегат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55" y="885834"/>
            <a:ext cx="4374163" cy="26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4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27585" y="5085184"/>
            <a:ext cx="8108372" cy="163386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Восточная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(Крымская) война 1853 – 1856 годов – один из самых кровопролитных конфликтов середины XIX века. Она стала результатом разногласий между великими державами из-за раздела сфер влияния в Османской империи, протектората над славянскими народами Балканского полуострова, свободного пользования проливами Босфор 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Дардинеллы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 descr="C:\Users\Пользователь\Desktop\РАБОТА Яковлева\ВЫСТАВКИ 2023\Сент. Синоп\Сентябрь - Синопский бой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888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89822" y="5013176"/>
            <a:ext cx="8108372" cy="156809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ходе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Синопского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боя турки потеряли все находившиеся в гавани фрегаты, корветы и вооруженные транспорты, один из двух пароходов, 4 береговых батареи, более 3000 убитых и раненых.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200 </a:t>
            </a:r>
            <a:r>
              <a:rPr lang="ru-RU" dirty="0">
                <a:latin typeface="Arial" pitchFamily="34" charset="0"/>
                <a:cs typeface="Arial" pitchFamily="34" charset="0"/>
              </a:rPr>
              <a:t>человек, в том числе адмирал Осман-паша, попали в плен. Потери русского флота – 37 убитых, 233 раненых, 13 орудий.</a:t>
            </a:r>
          </a:p>
        </p:txBody>
      </p:sp>
      <p:pic>
        <p:nvPicPr>
          <p:cNvPr id="10242" name="Picture 2" descr="C:\Users\Пользователь\Desktop\РАБОТА Яковлева\ВЫСТАВКИ 2023\Сент. Синоп\Сентябрь - Синопский бой\28 Battle_of_Sin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192688" cy="419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94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1560" y="5373216"/>
            <a:ext cx="8108372" cy="72008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Ведомость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 числе убитых и раненых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Синопском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сражении.</a:t>
            </a:r>
          </a:p>
        </p:txBody>
      </p:sp>
      <p:pic>
        <p:nvPicPr>
          <p:cNvPr id="11266" name="Picture 2" descr="C:\Users\Пользователь\Desktop\РАБОТА Яковлева\ВЫСТАВКИ 2023\Сент. Синоп\Сентябрь - Синопский бой\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7354"/>
            <a:ext cx="8767340" cy="446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67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64088" y="2348880"/>
            <a:ext cx="3240360" cy="295232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«Истреблением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турецкой эскадры вы украсили летопись русского флота новою победою, которая навсегда останется памятной в морской истории».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Император Николай I – П.С. Нахимову.</a:t>
            </a:r>
          </a:p>
        </p:txBody>
      </p:sp>
      <p:pic>
        <p:nvPicPr>
          <p:cNvPr id="12290" name="Picture 2" descr="C:\Users\Пользователь\Desktop\РАБОТА Яковлева\ВЫСТАВКИ 2023\Сент. Синоп\Сентябрь - Синопский бой\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4482949" cy="54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501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95985" y="5229200"/>
            <a:ext cx="8108372" cy="86409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22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ноября (4 декабря) 1853 г.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севастопольцы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приветствовали на Графской пристани вернувшуюся  с победой эскадру Черноморского флота.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21266" y="2964101"/>
            <a:ext cx="2592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Графская пристань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Пользователь\Desktop\РАБОТА Яковлева\ВЫСТАВКИ 2023\Сент. Синоп\Сентябрь - Синопский бой\31 memorialnye-dos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1" y="788213"/>
            <a:ext cx="2826476" cy="19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Пользователь\Desktop\РАБОТА Яковлева\ВЫСТАВКИ 2023\Сент. Синоп\Сентябрь - Синопский бой\31 Айвазовский Возвращение эскадры Нахимова в Севастопол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43" y="1533926"/>
            <a:ext cx="2990044" cy="22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Пользователь\Desktop\РАБОТА Яковлева\ВЫСТАВКИ 2023\Сент. Синоп\Сентябрь - Синопский бой\31 Графская_пристан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71" y="823011"/>
            <a:ext cx="2610683" cy="188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7434" y="3692671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Айвазовский Возвращение эскадры Нахимова в Севастополь</a:t>
            </a:r>
          </a:p>
        </p:txBody>
      </p:sp>
    </p:spTree>
    <p:extLst>
      <p:ext uri="{BB962C8B-B14F-4D97-AF65-F5344CB8AC3E}">
        <p14:creationId xmlns:p14="http://schemas.microsoft.com/office/powerpoint/2010/main" val="1522789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7898" y="4941168"/>
            <a:ext cx="8108372" cy="864096"/>
          </a:xfrm>
        </p:spPr>
        <p:txBody>
          <a:bodyPr>
            <a:noAutofit/>
          </a:bodyPr>
          <a:lstStyle/>
          <a:p>
            <a:pPr algn="ctr"/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Синопский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бой и встреча эскадры. Кадры из фильма «Адмирал Нахимов».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Снят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1946 г. на киностудии «Мосфильм» режиссером В.И. Пудовкиным.</a:t>
            </a:r>
          </a:p>
        </p:txBody>
      </p:sp>
      <p:pic>
        <p:nvPicPr>
          <p:cNvPr id="14338" name="Picture 2" descr="C:\Users\Пользователь\Desktop\РАБОТА Яковлева\ВЫСТАВКИ 2023\Сент. Синоп\Сентябрь - Синопский бой\32 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7"/>
            <a:ext cx="4176464" cy="283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Пользователь\Desktop\РАБОТА Яковлева\ВЫСТАВКИ 2023\Сент. Синоп\Сентябрь - Синопский бой\32 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76817"/>
            <a:ext cx="3949429" cy="29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53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1560" y="5085184"/>
            <a:ext cx="8108372" cy="86409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Орден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Святого Георгия II степени большого креста вручен П.С. Нахимову, Святого Георгия III степени – Ф.М. Новосильскому,</a:t>
            </a:r>
          </a:p>
        </p:txBody>
      </p:sp>
      <p:pic>
        <p:nvPicPr>
          <p:cNvPr id="15362" name="Picture 2" descr="C:\Users\Пользователь\Desktop\РАБОТА Яковлева\ВЫСТАВКИ 2023\Сент. Синоп\Сентябрь - Синопский бой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145" y="476672"/>
            <a:ext cx="5909535" cy="443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24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80112" y="2276872"/>
            <a:ext cx="3024336" cy="273630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Орден Святого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Владимира IV степени - Д.И. Бутаков, III степени – К.С.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Кутров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и А.Д. Кузнецов,  II степени – В.А. Корнилов.</a:t>
            </a:r>
          </a:p>
        </p:txBody>
      </p:sp>
      <p:pic>
        <p:nvPicPr>
          <p:cNvPr id="16386" name="Picture 2" descr="C:\Users\Пользователь\Desktop\РАБОТА Яковлева\ВЫСТАВКИ 2023\Сент. Синоп\Сентябрь - Синопский бой\36 Орден_Святого_Владимира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17383"/>
            <a:ext cx="4245739" cy="595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708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24128" y="2564904"/>
            <a:ext cx="3240360" cy="273630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Орден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Святой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Анны IV степени с надписью «За храбрость» - И.М. Манто.</a:t>
            </a:r>
          </a:p>
        </p:txBody>
      </p:sp>
      <p:pic>
        <p:nvPicPr>
          <p:cNvPr id="17410" name="Picture 2" descr="C:\Users\Пользователь\Desktop\РАБОТА Яковлева\ВЫСТАВКИ 2023\Сент. Синоп\Сентябрь - Синопский бой\37 Ан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5112568" cy="55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40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144465" y="5301208"/>
            <a:ext cx="7387975" cy="1224136"/>
          </a:xfrm>
        </p:spPr>
        <p:txBody>
          <a:bodyPr>
            <a:noAutofit/>
          </a:bodyPr>
          <a:lstStyle/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Одна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из улиц в Нахимовском районе Севастополя носит название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Синопской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434" name="Picture 2" descr="C:\Users\Пользователь\Desktop\РАБОТА Яковлева\ВЫСТАВКИ 2023\Сент. Синоп\Сентябрь - Синопский бой\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65" y="536622"/>
            <a:ext cx="704002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50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27585" y="5452914"/>
            <a:ext cx="7704856" cy="1072430"/>
          </a:xfrm>
        </p:spPr>
        <p:txBody>
          <a:bodyPr>
            <a:noAutofit/>
          </a:bodyPr>
          <a:lstStyle/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Синопскому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бою посвящен один из барельефов памятника П.С. Нахимову в Севастополе.</a:t>
            </a:r>
          </a:p>
        </p:txBody>
      </p:sp>
      <p:pic>
        <p:nvPicPr>
          <p:cNvPr id="19458" name="Picture 2" descr="C:\Users\Пользователь\Desktop\РАБОТА Яковлева\ВЫСТАВКИ 2023\Сент. Синоп\Сентябрь - Синопский бой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20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9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27585" y="5085184"/>
            <a:ext cx="8108372" cy="163386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	Поводом к войне стала передача ключей от храма Рождества Христова в Вифлееме католической церкви по требованию французского императора Шарля Луи Наполеона Бонапарта (Наполеона III).</a:t>
            </a:r>
          </a:p>
        </p:txBody>
      </p:sp>
      <p:pic>
        <p:nvPicPr>
          <p:cNvPr id="2050" name="Picture 2" descr="C:\Users\Пользователь\Desktop\РАБОТА Яковлева\ВЫСТАВКИ 2023\Сент. Синоп\Сентябрь - Синопский бой\2 М.Н. Воробьев Пещера Рождества Христова в Вифлееме 1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5630"/>
            <a:ext cx="4571534" cy="337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РАБОТА Яковлева\ВЫСТАВКИ 2023\Сент. Синоп\Сентябрь - Синопский бой\2 Шарль Луи Наполеон Бонапарт (Наполеон 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7756"/>
            <a:ext cx="2592288" cy="36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2183" y="39679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М.Н. Воробьев Пещера Рождества Христова в Вифлееме 1835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64766" y="3998844"/>
            <a:ext cx="3153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Шарль Луи Наполеон Бонапарт (Наполеон 3)</a:t>
            </a:r>
          </a:p>
        </p:txBody>
      </p:sp>
    </p:spTree>
    <p:extLst>
      <p:ext uri="{BB962C8B-B14F-4D97-AF65-F5344CB8AC3E}">
        <p14:creationId xmlns:p14="http://schemas.microsoft.com/office/powerpoint/2010/main" val="3910836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39036" y="713658"/>
            <a:ext cx="7461356" cy="5091605"/>
          </a:xfrm>
        </p:spPr>
        <p:txBody>
          <a:bodyPr>
            <a:normAutofit/>
          </a:bodyPr>
          <a:lstStyle/>
          <a:p>
            <a:pPr algn="just"/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Над презентацией работали: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Научный сотрудник музея Эйлер А.А.</a:t>
            </a:r>
          </a:p>
          <a:p>
            <a:pPr algn="just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Начальник отдела по научно-просветительской работе Яковлева Т.В. </a:t>
            </a:r>
          </a:p>
          <a:p>
            <a:pPr algn="just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smtClean="0">
                <a:latin typeface="Arial" pitchFamily="34" charset="0"/>
                <a:cs typeface="Arial" pitchFamily="34" charset="0"/>
              </a:rPr>
              <a:t>Симферополь, 2023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6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27584" y="4941168"/>
            <a:ext cx="8108372" cy="144016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Вероломное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вмешательство иностранной державы в дела Турции и оскорбление прав православной церкви на владение святынями в Палестине вызвали недовольство императора Николая I и министра иностранных дел графа К.В.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Нессельроде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9297" y="412195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 К.В.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Нессельроде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5287" y="4099192"/>
            <a:ext cx="3153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Николай 1</a:t>
            </a:r>
          </a:p>
        </p:txBody>
      </p:sp>
      <p:pic>
        <p:nvPicPr>
          <p:cNvPr id="3074" name="Picture 2" descr="C:\Users\Пользователь\Desktop\РАБОТА Яковлева\ВЫСТАВКИ 2023\Сент. Синоп\Сентябрь - Синопский бой\3 К.В. Нессельрод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789"/>
            <a:ext cx="2921198" cy="37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РАБОТА Яковлева\ВЫСТАВКИ 2023\Сент. Синоп\Сентябрь - Синопский бой\3 Николай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66" y="211837"/>
            <a:ext cx="2847210" cy="378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32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27584" y="5085184"/>
            <a:ext cx="8108372" cy="158417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феврале 1853 г. в Стамбул было направлено посольство, возглавляемое начальником Главного морского штаба и морским министром князем А.С. Меншиковым. Султан Абдул-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Меджид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I подписал фирман (указ) о нерушимости прав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Элладской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православной церкви на святые места в Палестине. Но своей главной цели – подписания договора с Портой о протекции России над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живущими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Османской империи христианами – посольство не достигло.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9297" y="442539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 Абдул-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Меджид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1 султан 1839 - 1861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90500" y="4302288"/>
            <a:ext cx="3341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Франц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Крюгер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портрет князя А.С. Меншикова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Пользователь\Desktop\РАБОТА Яковлева\ВЫСТАВКИ 2023\Сент. Синоп\Сентябрь - Синопский бой\4 Абдул-Меджид 1 султан 1839 - 1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20" y="209816"/>
            <a:ext cx="2992554" cy="405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РАБОТА Яковлева\ВЫСТАВКИ 2023\Сент. Синоп\Сентябрь - Синопский бой\4 Франц_Крюгер_-_портрет_князя_А._С._Меншик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31" y="295857"/>
            <a:ext cx="2939952" cy="39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1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148064" y="1988840"/>
            <a:ext cx="3168352" cy="380659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Военный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конфликт стал неизбежен. 1 (12) июня 1853 г. российское правительство издало меморандум о разрыве дипломатических отношений с Турцией. Согласно Манифесту, подписанному Николаем I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14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(26) июня, русские войска вступили в дунайские княжества Молдавию и Валахию – вассалов Порты, находившихся под протекторатом России.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668170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 Манифест о вводе войск в дунайские княжества 14 июня 1853</a:t>
            </a:r>
          </a:p>
        </p:txBody>
      </p:sp>
      <p:pic>
        <p:nvPicPr>
          <p:cNvPr id="5122" name="Picture 2" descr="C:\Users\Пользователь\Desktop\РАБОТА Яковлева\ВЫСТАВКИ 2023\Сент. Синоп\Сентябрь - Синопский бой\5 Манифест о вводе войск в дунайские княжества 14 июня 1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06631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25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148064" y="1988840"/>
            <a:ext cx="3384376" cy="3994612"/>
          </a:xfrm>
        </p:spPr>
        <p:txBody>
          <a:bodyPr>
            <a:noAutofit/>
          </a:bodyPr>
          <a:lstStyle/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Император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не поддержал идею удара силами флота по Босфору, предложенную начальником штаба Черноморского флота вице-адмиралом В.А. Корниловым. Военным судам пришлось воздержаться от открытых столкновений и ограничиться крейсерством у берегов Кавказа и Турции.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668170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Владимир Алексеевич Корнилов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Пользователь\Desktop\РАБОТА Яковлева\ВЫСТАВКИ 2023\Сент. Синоп\Сентябрь - Синопский бой\6 Владимир_Алексеевич_Корнил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318"/>
            <a:ext cx="4068486" cy="549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2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27584" y="4924002"/>
            <a:ext cx="8108372" cy="174535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Arial" pitchFamily="34" charset="0"/>
                <a:cs typeface="Arial" pitchFamily="34" charset="0"/>
              </a:rPr>
              <a:t> Владимир и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Перваз-Бахри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(17) ноября 1853 г. состоялся трехчасовой бой русского 11-пушечного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пароходо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-фрегата  «Владимир» с    10-пушечным турецко-египетским судном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Перваз-Бахри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». Вражеский корабль был вынужден спустить флаг. Это столкновение стало первым в мировой истории сражением паровых судов.</a:t>
            </a:r>
          </a:p>
        </p:txBody>
      </p:sp>
      <p:pic>
        <p:nvPicPr>
          <p:cNvPr id="7170" name="Picture 2" descr="C:\Users\Пользователь\Desktop\РАБОТА Яковлева\ВЫСТАВКИ 2023\Сент. Синоп\Сентябрь - Синопский бой\7 Владимир и Перваз-Бахр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718"/>
            <a:ext cx="6926122" cy="449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13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1963</Words>
  <Application>Microsoft Office PowerPoint</Application>
  <PresentationFormat>Экран (4:3)</PresentationFormat>
  <Paragraphs>119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Апекс</vt:lpstr>
      <vt:lpstr>170-летие победы русской эскадры под командованием П.С. Нахимова над турецкой эскадрой у мыса Синоп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170-летие победы русской эскадры под командованием П.С. Нахимова над турецкой эскадрой у мыса Синоп</dc:title>
  <dc:creator>Пользователь</dc:creator>
  <cp:lastModifiedBy>Пользователь</cp:lastModifiedBy>
  <cp:revision>46</cp:revision>
  <dcterms:created xsi:type="dcterms:W3CDTF">2023-09-22T12:42:07Z</dcterms:created>
  <dcterms:modified xsi:type="dcterms:W3CDTF">2023-09-26T06:49:10Z</dcterms:modified>
</cp:coreProperties>
</file>