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посвящена 200-летию со дня рождения писателя А.Н. Островского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А.Н. Островский и Крым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95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92080" y="880352"/>
            <a:ext cx="3440361" cy="50954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«…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Счастливые долины юга, — там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Ковры лугов, акаций ароматы,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И теплый пар возделанных садов,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И млечное, ленивое сиянье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От матовой луны на минаретах,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На тополях и кипарисах черных».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Многие усматривают крымские впечатления драматурга и в монологе Весны-Красны из пьесы-сказки «Снегурочка». </a:t>
            </a:r>
          </a:p>
        </p:txBody>
      </p:sp>
      <p:pic>
        <p:nvPicPr>
          <p:cNvPr id="9218" name="Picture 2" descr="C:\Users\Пользователь\Desktop\РАБОТА Яковлева\ВЫСТАВКИ 2023\Сент. Островский\А.Н. Островский и Крым\9 В.М. Васнецов Костюм Вес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0981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318" y="5788128"/>
            <a:ext cx="368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В.М. Васнецов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«Костюм Весны»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29" y="5229200"/>
            <a:ext cx="8388459" cy="13681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1880-х годах Г.Н. Федотова играла в Симферопольском Дворянском театре    в ролях Катерины из «Грозы» и Василисы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Мелентьевны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– главной героини одноименной пьесы.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319667"/>
            <a:ext cx="3800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Г.Н. Федотова - Катерина</a:t>
            </a:r>
          </a:p>
        </p:txBody>
      </p:sp>
      <p:pic>
        <p:nvPicPr>
          <p:cNvPr id="10242" name="Picture 2" descr="C:\Users\Пользователь\Desktop\РАБОТА Яковлева\ВЫСТАВКИ 2023\Сент. Островский\А.Н. Островский и Крым\11 Г.Н. Федотова - Катери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6446" b="9162"/>
          <a:stretch/>
        </p:blipFill>
        <p:spPr bwMode="auto">
          <a:xfrm>
            <a:off x="575836" y="291644"/>
            <a:ext cx="3096344" cy="40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РАБОТА Яковлева\ВЫСТАВКИ 2023\Сент. Островский\А.Н. Островский и Крым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48012"/>
            <a:ext cx="47948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6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29" y="5229200"/>
            <a:ext cx="8388459" cy="13681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1904 г. выдающаяся актриса Александрийского театра М.Г. Савина выступала на сцене Симферопольского городского клуба (сейчас – Гарнизонный Дом офицеров). Публика горячо приветствовала ее блестящую игру в ролях Юлии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Тугиной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из «Последней жертвы» и Клеопатры Львовны Мамаевой из «На всякого мудреца довольно простоты».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05590"/>
            <a:ext cx="3800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Бывший городской клуб</a:t>
            </a:r>
          </a:p>
        </p:txBody>
      </p:sp>
      <p:pic>
        <p:nvPicPr>
          <p:cNvPr id="11266" name="Picture 2" descr="C:\Users\Пользователь\Desktop\РАБОТА Яковлева\ВЫСТАВКИ 2023\Сент. Островский\А.Н. Островский и Крым\12 Бывший городской клу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780"/>
            <a:ext cx="54073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РАБОТА Яковлева\ВЫСТАВКИ 2023\Сент. Островский\А.Н. Островский и Крым\12 М.Г. Савина 1904 - Юлия Тугина, Последняя жертва, Клеопатра львовна Мамаева На всякого мудреца..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46" y="332656"/>
            <a:ext cx="26177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3993165"/>
            <a:ext cx="4788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М.Г. Савина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1904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 Юлия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Тугина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Последняя жертва, Клеопатра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львовна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Мамаева На всякого мудреца....</a:t>
            </a:r>
          </a:p>
        </p:txBody>
      </p:sp>
    </p:spTree>
    <p:extLst>
      <p:ext uri="{BB962C8B-B14F-4D97-AF65-F5344CB8AC3E}">
        <p14:creationId xmlns:p14="http://schemas.microsoft.com/office/powerpoint/2010/main" val="23001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788024" y="2060848"/>
            <a:ext cx="3872409" cy="334073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Весной 1902 г.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симферопольцев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 слез растрогала В.Ф. Комиссаржевская, игравшая в этом же клубе одну из своих лучших ролей – «бесприданницу» Ларису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Огудалову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04" y="5972794"/>
            <a:ext cx="368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Комиссаржевская - Лариса 1904</a:t>
            </a:r>
          </a:p>
        </p:txBody>
      </p:sp>
      <p:pic>
        <p:nvPicPr>
          <p:cNvPr id="12290" name="Picture 2" descr="C:\Users\Пользователь\Desktop\РАБОТА Яковлева\ВЫСТАВКИ 2023\Сент. Островский\А.Н. Островский и Крым\13 Комиссаржевская - Лариса 1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29" y="260648"/>
            <a:ext cx="3672408" cy="55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0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29" y="5229200"/>
            <a:ext cx="8388459" cy="13681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1930-х годах Заслуженная артистка Крымской АССР А.Ф.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Перегонец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блистала на сцене Крымского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Гостеатра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им. М. Горького в ролях Александры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Негиной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из «Талантов и поклонников» и Глафиры из пьесы «Волки и овцы».</a:t>
            </a:r>
          </a:p>
        </p:txBody>
      </p:sp>
      <p:pic>
        <p:nvPicPr>
          <p:cNvPr id="11268" name="Picture 4" descr="C:\Users\Пользователь\Desktop\РАБОТА Яковлева\ВЫСТАВКИ 2023\Сент. Островский\А.Н. Островский и Крым\14 Перегонец - Глаф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69" y="40597"/>
            <a:ext cx="2736304" cy="43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Пользователь\Desktop\РАБОТА Яковлева\ВЫСТАВКИ 2023\Сент. Островский\А.Н. Островский и Крым\14 Перегонец - Нег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4000"/>
            <a:ext cx="3030043" cy="4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169" y="4471540"/>
            <a:ext cx="2767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Перегонец</a:t>
            </a:r>
            <a:r>
              <a:rPr lang="ru-RU" dirty="0">
                <a:latin typeface="Arial" pitchFamily="34" charset="0"/>
                <a:cs typeface="Arial" pitchFamily="34" charset="0"/>
              </a:rPr>
              <a:t> - Глафира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2291" y="4466323"/>
            <a:ext cx="2624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Перегонец</a:t>
            </a:r>
            <a:r>
              <a:rPr lang="ru-RU" dirty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Негина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1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29" y="5085184"/>
            <a:ext cx="8388459" cy="151216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нее, до войны в этом театре М.И. Царев играл роль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Жадова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«Доходном месте», а уроженец Симферополя В.В.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Кенигсон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– Незнамова из «Без вины виноватых».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452" y="4096991"/>
            <a:ext cx="247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itchFamily="34" charset="0"/>
                <a:cs typeface="Arial" pitchFamily="34" charset="0"/>
              </a:rPr>
              <a:t>Кенигсон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2493" y="4096991"/>
            <a:ext cx="2624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Крымгостеатр.1935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Пользователь\Desktop\РАБОТА Яковлева\ВЫСТАВКИ 2023\Сент. Островский\А.Н. Островский и Крым\15 Кенигс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1" y="263220"/>
            <a:ext cx="2478336" cy="36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ользователь\Desktop\РАБОТА Яковлева\ВЫСТАВКИ 2023\Сент. Островский\А.Н. Островский и Крым\15 Крымгостеатр 1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93" y="180774"/>
            <a:ext cx="2684661" cy="38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ользователь\Desktop\РАБОТА Яковлева\ВЫСТАВКИ 2023\Сент. Островский\А.Н. Островский и Крым\15 Михаил Царев - Жадов на Доходном мест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9467"/>
            <a:ext cx="3407749" cy="25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6844" y="3977575"/>
            <a:ext cx="3855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Михаил Царев 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Жадов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Доходном месте</a:t>
            </a:r>
          </a:p>
        </p:txBody>
      </p:sp>
    </p:spTree>
    <p:extLst>
      <p:ext uri="{BB962C8B-B14F-4D97-AF65-F5344CB8AC3E}">
        <p14:creationId xmlns:p14="http://schemas.microsoft.com/office/powerpoint/2010/main" val="295275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29" y="5373216"/>
            <a:ext cx="8388459" cy="122413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1960-х годах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симферопольцам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запомнился А.А.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Голобородько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роли Егора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Глумова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пьесе «На всякого мудреца довольно простоты».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886" y="4508753"/>
            <a:ext cx="2767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Голобородько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4421" y="4324087"/>
            <a:ext cx="2624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Театр </a:t>
            </a:r>
            <a:r>
              <a:rPr lang="ru-RU" dirty="0">
                <a:latin typeface="Arial" pitchFamily="34" charset="0"/>
                <a:cs typeface="Arial" pitchFamily="34" charset="0"/>
              </a:rPr>
              <a:t>Горького 1950-е</a:t>
            </a:r>
          </a:p>
        </p:txBody>
      </p:sp>
      <p:pic>
        <p:nvPicPr>
          <p:cNvPr id="14338" name="Picture 2" descr="C:\Users\Пользователь\Desktop\РАБОТА Яковлева\ВЫСТАВКИ 2023\Сент. Островский\А.Н. Островский и Крым\16 Голобородь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388"/>
            <a:ext cx="3243763" cy="43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esktop\РАБОТА Яковлева\ВЫСТАВКИ 2023\Сент. Островский\А.Н. Островский и Крым\16 Театр Горького 1950-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99" y="908720"/>
            <a:ext cx="5053433" cy="32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3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29" y="5013176"/>
            <a:ext cx="8388459" cy="15841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репертуаре Крымского академического русского драматического театра им. М. Горького – спектакли «Волки и овцы», «Доходное место», «Бешеные деньги», «Сердце не камень», «Женитьба Белугина», «Поздняя любовь».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5934" y="2184921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Волки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овцы»,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поклон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511671"/>
            <a:ext cx="377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«Женитьба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Андрюши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Белугина»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Пользователь\Desktop\РАБОТА Яковлева\ВЫСТАВКИ 2023\Сент. Островский\А.Н. Островский и Крым\17 Волки и овцы пок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0" y="214561"/>
            <a:ext cx="3314062" cy="18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Пользователь\Desktop\РАБОТА Яковлева\ВЫСТАВКИ 2023\Сент. Островский\А.Н. Островский и Крым\17 Женитьба Андрюши Белуг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69587"/>
            <a:ext cx="3184786" cy="21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4506"/>
            <a:ext cx="1372751" cy="20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37" y="2582135"/>
            <a:ext cx="1468679" cy="21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34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84446" y="5301208"/>
            <a:ext cx="8388459" cy="11521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Крымский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Государственный театр юного зрителя, располагавшийся в конце 1930-х годов по ул. Максима Горького, 31, ставил спектакли «Снегурочка» и «Бедность не порок». </a:t>
            </a:r>
          </a:p>
        </p:txBody>
      </p:sp>
      <p:pic>
        <p:nvPicPr>
          <p:cNvPr id="16388" name="Picture 4" descr="C:\Users\Пользователь\Desktop\РАБОТА Яковлева\ВЫСТАВКИ 2023\Сент. Островский\А.Н. Островский и Крым\18 В. Меньшиков - Гордей в Бедность не порок А.Н. Островского Крымский ГосТЮЗ 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12" y="163050"/>
            <a:ext cx="2952328" cy="40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Пользователь\Desktop\РАБОТА Яковлева\ВЫСТАВКИ 2023\Сент. Островский\А.Н. Островский и Крым\18 Снегурочка - афиша ТЮЗа 1930-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7"/>
            <a:ext cx="27437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676" y="425413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В. Меньшиков - Гордей в Бедность не порок А.Н. Островского Крымский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ГосТЮЗ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1937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66566" y="4283320"/>
            <a:ext cx="3457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Снегурочка - афиша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ТЮЗа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1930-е</a:t>
            </a:r>
          </a:p>
        </p:txBody>
      </p:sp>
    </p:spTree>
    <p:extLst>
      <p:ext uri="{BB962C8B-B14F-4D97-AF65-F5344CB8AC3E}">
        <p14:creationId xmlns:p14="http://schemas.microsoft.com/office/powerpoint/2010/main" val="99874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94189" y="4581128"/>
            <a:ext cx="8388459" cy="151216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Зрители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довоенных кинотеатров не могли без слез переживать за Катерину, воплощенную А.К. Тарасовой в фильме «Гроза»1934 г. или Н.У. Алисову – Ларису из «Бесприданницы» 1936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0483" y="3537103"/>
            <a:ext cx="3554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Алисова - Лариса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8058" y="2924944"/>
            <a:ext cx="4824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Апрель 1941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«Бесприданница»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Субхи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Родине</a:t>
            </a:r>
          </a:p>
        </p:txBody>
      </p:sp>
      <p:pic>
        <p:nvPicPr>
          <p:cNvPr id="17410" name="Picture 2" descr="C:\Users\Пользователь\Desktop\РАБОТА Яковлева\ВЫСТАВКИ 2023\Сент. Островский\А.Н. Островский и Крым\19 Алисова - Лари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6" y="404664"/>
            <a:ext cx="35016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Пользователь\Desktop\РАБОТА Яковлева\ВЫСТАВКИ 2023\Сент. Островский\А.Н. Островский и Крым\19 Апрель 1941 Бесприданница в Субхи - Роди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16" y="836712"/>
            <a:ext cx="4943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5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1412776"/>
            <a:ext cx="3008313" cy="38884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Александр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Николаевич Островский (1823 - 1886)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выдающийся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русский драматург, один из зачинателей русского национального театра. Отразил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своих более чем 50 пьесах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жизнь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купцов, мещан и зарождавшейся буржуазии. Обращался к мотивам народного творчества.</a:t>
            </a:r>
          </a:p>
        </p:txBody>
      </p:sp>
      <p:pic>
        <p:nvPicPr>
          <p:cNvPr id="1026" name="Picture 2" descr="C:\Users\Пользователь\Desktop\РАБОТА Яковлева\ВЫСТАВКИ 2023\Сент. Островский\А.Н. Островский и Крым\1 Перов А.Н. Остро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176464" cy="59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6155017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В.Г. Перов «А.Н. Островский»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94189" y="4581128"/>
            <a:ext cx="8388459" cy="151216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послевоенные годы на экраны вышли «Без вины виноватые», «Красавец мужчина», «Снегурочка», «Женитьба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Бальзаминова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», «Таланты и поклонники».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535729"/>
            <a:ext cx="3948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А.К. Тарасова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«Без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вины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виноватые»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1945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6761" y="3535729"/>
            <a:ext cx="3387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«Женитьба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Бальзаминова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1964</a:t>
            </a:r>
          </a:p>
        </p:txBody>
      </p:sp>
      <p:pic>
        <p:nvPicPr>
          <p:cNvPr id="18434" name="Picture 2" descr="C:\Users\Пользователь\Desktop\РАБОТА Яковлева\ВЫСТАВКИ 2023\Сент. Островский\А.Н. Островский и Крым\20 А.К. Тарасова - Без вины виноватые 19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r="12787"/>
          <a:stretch/>
        </p:blipFill>
        <p:spPr bwMode="auto">
          <a:xfrm>
            <a:off x="359899" y="404226"/>
            <a:ext cx="39811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Пользователь\Desktop\РАБОТА Яковлева\ВЫСТАВКИ 2023\Сент. Островский\А.Н. Островский и Крым\20 Женитьба Бальзаминова 1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60" y="918997"/>
            <a:ext cx="4233599" cy="25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3273" y="4797152"/>
            <a:ext cx="8388459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Сразу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завоевал популярность «Жестокий романс» Э.А. Рязанова, вышедший на экраны в 1984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2763" y="3751172"/>
            <a:ext cx="3948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«Жестокий романс»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6686" y="3705964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Мягков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Гузеева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Пользователь\Desktop\РАБОТА Яковлева\ВЫСТАВКИ 2023\Сент. Островский\А.Н. Островский и Крым\21 Жестокий роман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5" y="854568"/>
            <a:ext cx="4169251" cy="27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Пользователь\Desktop\РАБОТА Яковлева\ВЫСТАВКИ 2023\Сент. Островский\А.Н. Островский и Крым\21 Мягков и Гузе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50" y="995831"/>
            <a:ext cx="4353416" cy="26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8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9552" y="5301208"/>
            <a:ext cx="8388459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Снимавшийся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этом фильме пароход «Ласточка» (настоящее название - «Спартак») курсировал долгие годы по Волге. После списания в 1990-х годах его продали частному лицу на Украину. Сейчас легендарный корабль, прославившийся на всю страну, доживает свой век в Судаке, у мыса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Алчак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4797152"/>
            <a:ext cx="3948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Спартак - Ласточка</a:t>
            </a:r>
          </a:p>
        </p:txBody>
      </p:sp>
      <p:pic>
        <p:nvPicPr>
          <p:cNvPr id="20482" name="Picture 2" descr="C:\Users\Пользователь\Desktop\РАБОТА Яковлева\ВЫСТАВКИ 2023\Сент. Островский\А.Н. Островский и Крым\22 Спартак - Ласт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06"/>
            <a:ext cx="65682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0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8507288" cy="5361459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endParaRPr lang="ru-RU" sz="2000" b="1" u="sng" dirty="0">
              <a:latin typeface="Arial" pitchFamily="34" charset="0"/>
              <a:cs typeface="Arial" pitchFamily="34" charset="0"/>
            </a:endParaRPr>
          </a:p>
          <a:p>
            <a:endParaRPr lang="ru-RU" sz="32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Научный сотрудник музея Эйлер А.А.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Яковлева Т.В.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Симферополь, 2023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0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92080" y="2348880"/>
            <a:ext cx="3528392" cy="18002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побывал в Крыму всего один раз – с 7 (19) июля по 30 июля (14 августа) 1860 г.</a:t>
            </a:r>
          </a:p>
        </p:txBody>
      </p:sp>
      <p:pic>
        <p:nvPicPr>
          <p:cNvPr id="2050" name="Picture 2" descr="C:\Users\Пользователь\Desktop\РАБОТА Яковлева\ВЫСТАВКИ 2023\Сент. Островский\А.Н. Островский и Крым\2 Молод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0678"/>
            <a:ext cx="3960440" cy="58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1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436096" y="980728"/>
            <a:ext cx="3296345" cy="4608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Выдающийся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театральный деятель сопровождал в поездке на юг своего друга – актера Александрийского театра Александра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Евстафьевича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Мартынова, больного туберкулезом. Он играл во многих его пьесах («Не в свои сани не садись», «Бедная невеста», «Не так живи, как хочется», «Бедность не порок»), одним из первых исполнил роль Тихона в «Грозе».</a:t>
            </a:r>
          </a:p>
        </p:txBody>
      </p:sp>
      <p:pic>
        <p:nvPicPr>
          <p:cNvPr id="3074" name="Picture 2" descr="C:\Users\Пользователь\Desktop\РАБОТА Яковлева\ВЫСТАВКИ 2023\Сент. Островский\А.Н. Островский и Крым\3 Александр Евстафьевич Марты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392488" cy="59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92080" y="2204864"/>
            <a:ext cx="3296345" cy="29523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Несмотря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 смертельную болезнь, артист давал представления, чтобы оправдать поездку. Этим он подорвал свои силы,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19 (31) июля 1860 г. скончался в Харькове.</a:t>
            </a:r>
          </a:p>
        </p:txBody>
      </p:sp>
      <p:pic>
        <p:nvPicPr>
          <p:cNvPr id="4098" name="Picture 2" descr="C:\Users\Пользователь\Desktop\РАБОТА Яковлева\ВЫСТАВКИ 2023\Сент. Островский\А.Н. Островский и Кры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744416" cy="61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8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3568" y="4797152"/>
            <a:ext cx="7848872" cy="16414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время своего путешествия два Александра – драматург и артист – переправились на пароходе из Одессы в Евпаторию. Затем они посетили Ялту, Никитский сад,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Ореанду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Гурзуф, Алупку, мыс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Фиолент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Севастополь, Бахчисарай, Успенский монастырь.</a:t>
            </a:r>
          </a:p>
        </p:txBody>
      </p:sp>
      <p:pic>
        <p:nvPicPr>
          <p:cNvPr id="5122" name="Picture 2" descr="C:\Users\Пользователь\Desktop\РАБОТА Яковлева\ВЫСТАВКИ 2023\Сент. Островский\А.Н. Островский и Крым\5 Евпато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0" y="764704"/>
            <a:ext cx="525165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95" y="1484784"/>
            <a:ext cx="3219921" cy="26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415674"/>
            <a:ext cx="1539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Евпатория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419029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Ялта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0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69" y="5085184"/>
            <a:ext cx="8388459" cy="16561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письма А.Н. Островского артисту Малого театра П.М. Садовскому и его дяде, московскому купцу С.С.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Кошеварову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Написано 19 (31) июля 1860 г. из Ялты.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«…Был в несчастном Севастополе. Без слез этого города видеть нельзя, в нем положительно не осталось камня на камне. Когда вы подъезжаете с моря, вам представляется большой каменный город в превосходной местности, подъезжаете ближе - и видите труп без всякой жизни».</a:t>
            </a:r>
          </a:p>
        </p:txBody>
      </p:sp>
      <p:pic>
        <p:nvPicPr>
          <p:cNvPr id="6147" name="Picture 3" descr="C:\Users\Пользователь\Desktop\РАБОТА Яковлева\ВЫСТАВКИ 2023\Сент. Островский\А.Н. Островский и Крым\6 Панорама прибрежной части города. Севастопо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3" y="432061"/>
            <a:ext cx="5066333" cy="38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РАБОТА Яковлева\ВЫСТАВКИ 2023\Сент. Островский\А.Н. Островский и Крым\6 Пров Михайлович Садовск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14" y="317781"/>
            <a:ext cx="3024336" cy="397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049" y="43204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Панорама прибрежной части города. Севастополь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7713" y="4401808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Пров Михайлович Садовский</a:t>
            </a:r>
          </a:p>
        </p:txBody>
      </p:sp>
    </p:spTree>
    <p:extLst>
      <p:ext uri="{BB962C8B-B14F-4D97-AF65-F5344CB8AC3E}">
        <p14:creationId xmlns:p14="http://schemas.microsoft.com/office/powerpoint/2010/main" val="127771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5069" y="5085184"/>
            <a:ext cx="8388459" cy="16561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«Я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осматривал бастионы, траншей, был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Малаховом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кургане, видел все поле битвы; моряк, капитан нашего парохода, ходил со мной и передавал мне все подробности, так что я видел перед собой всю эту бойню. Посылаю Прову Михайловичу цветок, который я сорвал для него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Малаховом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кургане, он вырос на развалинах башни и воспитан русской кровью».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3205" y="43204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Севастополь и Малахов курган</a:t>
            </a:r>
          </a:p>
        </p:txBody>
      </p:sp>
      <p:pic>
        <p:nvPicPr>
          <p:cNvPr id="7170" name="Picture 2" descr="C:\Users\Пользователь\Desktop\РАБОТА Яковлева\ВЫСТАВКИ 2023\Сент. Островский\А.Н. Островский и Крым\7 Севастополь и Малахов курга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5" b="12436"/>
          <a:stretch/>
        </p:blipFill>
        <p:spPr bwMode="auto">
          <a:xfrm>
            <a:off x="1238845" y="260648"/>
            <a:ext cx="6480720" cy="38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4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5538" y="5301208"/>
            <a:ext cx="8388459" cy="12961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одной из неоконченных пьес А.Н. Островского – волшебной сказке «Иван-царевич» - участвуют царь Калин-Гирей и его министр (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калга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). Действие           6-й картины происходит в Бахчисарайском дворце.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335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Ханский дворец</a:t>
            </a:r>
          </a:p>
        </p:txBody>
      </p:sp>
      <p:pic>
        <p:nvPicPr>
          <p:cNvPr id="8194" name="Picture 2" descr="C:\Users\Пользователь\Desktop\РАБОТА Яковлева\ВЫСТАВКИ 2023\Сент. Островский\А.Н. Островский и Крым\8 Ханский двор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8023"/>
            <a:ext cx="61596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15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1012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А.Н. Островский 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2023-09-28T06:22:32Z</dcterms:created>
  <dcterms:modified xsi:type="dcterms:W3CDTF">2023-09-28T11:56:03Z</dcterms:modified>
</cp:coreProperties>
</file>