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7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918648" cy="3528392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Arial" pitchFamily="34" charset="0"/>
                <a:cs typeface="Arial" pitchFamily="34" charset="0"/>
              </a:rPr>
              <a:t>«Живописный Крым»</a:t>
            </a:r>
            <a:br>
              <a:rPr lang="ru-RU" sz="4000" dirty="0">
                <a:latin typeface="Arial" pitchFamily="34" charset="0"/>
                <a:cs typeface="Arial" pitchFamily="34" charset="0"/>
              </a:rPr>
            </a:br>
            <a:r>
              <a:rPr lang="ru-RU" sz="4000" dirty="0">
                <a:latin typeface="Arial" pitchFamily="34" charset="0"/>
                <a:cs typeface="Arial" pitchFamily="34" charset="0"/>
              </a:rPr>
              <a:t>Художественная выставка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работ В.С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. Духа и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>О.Н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. Ушакова.</a:t>
            </a:r>
            <a:br>
              <a:rPr lang="ru-RU" sz="4000" dirty="0">
                <a:latin typeface="Arial" pitchFamily="34" charset="0"/>
                <a:cs typeface="Arial" pitchFamily="34" charset="0"/>
              </a:rPr>
            </a:br>
            <a:r>
              <a:rPr lang="ru-RU" sz="4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Выставка посвящена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Дню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Государственного герба и Государственного флага                 Республики Крым</a:t>
            </a:r>
            <a:b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43808" y="5301208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«На берегу моря»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1980 г.</a:t>
            </a:r>
          </a:p>
        </p:txBody>
      </p:sp>
      <p:pic>
        <p:nvPicPr>
          <p:cNvPr id="7170" name="Picture 2" descr="C:\Users\Пользователь\Desktop\РАБОТА Яковлева\ВЫСТАВКИ 2023\Сент. Крымские пейзажи. Дух и Ушаков\картины\20230831_092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664799" cy="46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25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931663" y="5445224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«На краю деревни»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1985 г.</a:t>
            </a:r>
          </a:p>
        </p:txBody>
      </p:sp>
      <p:pic>
        <p:nvPicPr>
          <p:cNvPr id="8194" name="Picture 2" descr="C:\Users\Пользователь\Desktop\РАБОТА Яковлева\ВЫСТАВКИ 2023\Сент. Крымские пейзажи. Дух и Ушаков\картины\20230831_092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592535" cy="488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30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23728" y="5445224"/>
            <a:ext cx="5456761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«Симферопольское водохранилище»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1983 г.</a:t>
            </a:r>
          </a:p>
        </p:txBody>
      </p:sp>
      <p:pic>
        <p:nvPicPr>
          <p:cNvPr id="9218" name="Picture 2" descr="C:\Users\Пользователь\Desktop\РАБОТА Яковлева\ВЫСТАВКИ 2023\Сент. Крымские пейзажи. Дух и Ушаков\картины\20230831_092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620688"/>
            <a:ext cx="799757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415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012160" y="2996952"/>
            <a:ext cx="2952328" cy="136815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«На этюдах.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Василий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Дух»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1979 г.</a:t>
            </a:r>
          </a:p>
        </p:txBody>
      </p:sp>
      <p:pic>
        <p:nvPicPr>
          <p:cNvPr id="10242" name="Picture 2" descr="C:\Users\Пользователь\Desktop\РАБОТА Яковлева\ВЫСТАВКИ 2023\Сент. Крымские пейзажи. Дух и Ушаков\картины\20230831_092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59" y="260648"/>
            <a:ext cx="4464497" cy="61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53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404664"/>
            <a:ext cx="8064896" cy="5976664"/>
          </a:xfrm>
        </p:spPr>
        <p:txBody>
          <a:bodyPr>
            <a:normAutofit/>
          </a:bodyPr>
          <a:lstStyle/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smtClean="0">
                <a:latin typeface="Arial" pitchFamily="34" charset="0"/>
                <a:cs typeface="Arial" pitchFamily="34" charset="0"/>
              </a:rPr>
              <a:t>Олег Николаевич Ушаков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Крымский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художник-живописец, акварелист, автор графических работ. Его стиль всегда оригинален и неповторим, а творчество многообразно: палитра его художественных стилей включает в себя то строгую классическую манеру письма, то свободный мазок импрессионистов, то совершенно неожиданный, абстрактный, сюрреалистический или даже авангардный характер.  </a:t>
            </a:r>
          </a:p>
          <a:p>
            <a:pPr algn="ctr"/>
            <a:r>
              <a:rPr lang="ru-RU" sz="1800" dirty="0">
                <a:latin typeface="Arial" pitchFamily="34" charset="0"/>
                <a:cs typeface="Arial" pitchFamily="34" charset="0"/>
              </a:rPr>
              <a:t>Работы Олега Ушакова хранятся в Художественном музее                           им. М.П.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Крошицкого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 г. Севастополе, а также в частных коллекциях в разных уголках Крыма и многих странах мира: России, Украины, Польши, Франции, Израиля, Канады, Германии, Швейцарии и США.</a:t>
            </a:r>
          </a:p>
          <a:p>
            <a:pPr algn="ctr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68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650887" y="3261809"/>
            <a:ext cx="2504433" cy="84164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«Полноводная весна»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1992 г.</a:t>
            </a:r>
          </a:p>
        </p:txBody>
      </p:sp>
      <p:pic>
        <p:nvPicPr>
          <p:cNvPr id="11266" name="Picture 2" descr="C:\Users\Пользователь\Desktop\РАБОТА Яковлева\ВЫСТАВКИ 2023\Сент. Крымские пейзажи. Дух и Ушаков\картины\20230831_092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608118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67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411760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«Солнечный зимний день»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1983 г.</a:t>
            </a:r>
          </a:p>
        </p:txBody>
      </p:sp>
      <p:pic>
        <p:nvPicPr>
          <p:cNvPr id="12290" name="Picture 2" descr="C:\Users\Пользователь\Desktop\РАБОТА Яковлева\ВЫСТАВКИ 2023\Сент. Крымские пейзажи. Дух и Ушаков\картины\20230831_092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58517" cy="52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09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411760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«Родное крыльцо»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1983 г.</a:t>
            </a:r>
          </a:p>
        </p:txBody>
      </p:sp>
      <p:pic>
        <p:nvPicPr>
          <p:cNvPr id="13314" name="Picture 2" descr="C:\Users\Пользователь\Desktop\РАБОТА Яковлева\ВЫСТАВКИ 2023\Сент. Крымские пейзажи. Дух и Ушаков\картины\20230831_092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624736" cy="513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69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«Старый дворик»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1978 г.</a:t>
            </a:r>
          </a:p>
        </p:txBody>
      </p:sp>
      <p:pic>
        <p:nvPicPr>
          <p:cNvPr id="14338" name="Picture 2" descr="C:\Users\Пользователь\Desktop\РАБОТА Яковлева\ВЫСТАВКИ 2023\Сент. Крымские пейзажи. Дух и Ушаков\картины\20230831_093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7056002" cy="549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2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«Одинокий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рыбачок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2017 г.</a:t>
            </a:r>
          </a:p>
        </p:txBody>
      </p:sp>
      <p:pic>
        <p:nvPicPr>
          <p:cNvPr id="15362" name="Picture 2" descr="C:\Users\Пользователь\Desktop\РАБОТА Яковлева\ВЫСТАВКИ 2023\Сент. Крымские пейзажи. Дух и Ушаков\картины\20230831_093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3852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55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836712"/>
            <a:ext cx="4906888" cy="5640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24 сентября отмечается в Крыму как День Государственного герба и Государственного флага Республики. Положения Конституции Республики Крым определяют герб, флаг и гимн как государственные символы. Глава Республики своими указами определил порядок использования этих государственных символов для данного субъекта РФ. Флаг и герб являются государственными символами Крыма, начиная с 24 сентября 1992 года. </a:t>
            </a:r>
          </a:p>
        </p:txBody>
      </p:sp>
      <p:pic>
        <p:nvPicPr>
          <p:cNvPr id="1026" name="Picture 2" descr="C:\Users\Пользователь\Desktop\РАБОТА Яковлева\ВЫСТАВКИ 2023\Сент. Крымские пейзажи. Дух и Ушаков\плака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7" y="1772816"/>
            <a:ext cx="3307730" cy="330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559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«Вечер»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2001 г.</a:t>
            </a:r>
          </a:p>
        </p:txBody>
      </p:sp>
      <p:pic>
        <p:nvPicPr>
          <p:cNvPr id="16386" name="Picture 2" descr="C:\Users\Пользователь\Desktop\РАБОТА Яковлева\ВЫСТАВКИ 2023\Сент. Крымские пейзажи. Дух и Ушаков\картины\20230831_093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4"/>
            <a:ext cx="7416824" cy="516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4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«Снег в горах»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1998 г.</a:t>
            </a:r>
          </a:p>
        </p:txBody>
      </p:sp>
      <p:pic>
        <p:nvPicPr>
          <p:cNvPr id="17410" name="Picture 2" descr="C:\Users\Пользователь\Desktop\РАБОТА Яковлева\ВЫСТАВКИ 2023\Сент. Крымские пейзажи. Дух и Ушаков\картины\20230831_09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90521"/>
            <a:ext cx="7246254" cy="53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66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62066" y="3347579"/>
            <a:ext cx="2881934" cy="180961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«Среди скал.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Тарханкут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1982 г.</a:t>
            </a:r>
          </a:p>
        </p:txBody>
      </p:sp>
      <p:pic>
        <p:nvPicPr>
          <p:cNvPr id="18434" name="Picture 2" descr="C:\Users\Пользователь\Desktop\РАБОТА Яковлева\ВЫСТАВКИ 2023\Сент. Крымские пейзажи. Дух и Ушаков\картины\20230831_093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6010546" cy="58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09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«Осень. Красный виноградник»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2020 г.</a:t>
            </a:r>
          </a:p>
        </p:txBody>
      </p:sp>
      <p:pic>
        <p:nvPicPr>
          <p:cNvPr id="19458" name="Picture 2" descr="C:\Users\Пользователь\Desktop\РАБОТА Яковлева\ВЫСТАВКИ 2023\Сент. Крымские пейзажи. Дух и Ушаков\картины\20230831_093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1206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47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«Лодки у моря»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1997 г.</a:t>
            </a:r>
          </a:p>
        </p:txBody>
      </p:sp>
      <p:pic>
        <p:nvPicPr>
          <p:cNvPr id="20482" name="Picture 2" descr="C:\Users\Пользователь\Desktop\РАБОТА Яковлева\ВЫСТАВКИ 2023\Сент. Крымские пейзажи. Дух и Ушаков\картины\20230831_093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67605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942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«Ак-Кая»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1981 г.</a:t>
            </a:r>
          </a:p>
        </p:txBody>
      </p:sp>
      <p:pic>
        <p:nvPicPr>
          <p:cNvPr id="21506" name="Picture 2" descr="C:\Users\Пользователь\Desktop\РАБОТА Яковлева\ВЫСТАВКИ 2023\Сент. Крымские пейзажи. Дух и Ушаков\картины\20230831_093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68" y="332655"/>
            <a:ext cx="6849928" cy="542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303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52120" y="3284984"/>
            <a:ext cx="3168352" cy="15121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«Дорога у скалы»</a:t>
            </a:r>
          </a:p>
          <a:p>
            <a:pPr algn="ctr"/>
            <a:r>
              <a:rPr lang="ru-RU" sz="2000" b="1" i="1" dirty="0">
                <a:latin typeface="Arial" pitchFamily="34" charset="0"/>
                <a:cs typeface="Arial" pitchFamily="34" charset="0"/>
              </a:rPr>
              <a:t>Холст, масло, 1990 г. </a:t>
            </a:r>
          </a:p>
        </p:txBody>
      </p:sp>
      <p:pic>
        <p:nvPicPr>
          <p:cNvPr id="22530" name="Picture 2" descr="C:\Users\Пользователь\Desktop\РАБОТА Яковлева\ВЫСТАВКИ 2023\Сент. Крымские пейзажи. Дух и Ушаков\картины\20230831_093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6502"/>
            <a:ext cx="4176464" cy="62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469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«После шторма. Херсонес»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2007 г.</a:t>
            </a:r>
          </a:p>
        </p:txBody>
      </p:sp>
      <p:pic>
        <p:nvPicPr>
          <p:cNvPr id="23554" name="Picture 2" descr="C:\Users\Пользователь\Desktop\РАБОТА Яковлева\ВЫСТАВКИ 2023\Сент. Крымские пейзажи. Дух и Ушаков\картины\20230831_093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13" y="260648"/>
            <a:ext cx="7190835" cy="53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279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339752" y="5949280"/>
            <a:ext cx="5004948" cy="7920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«Симферопольское водохранилище»</a:t>
            </a:r>
          </a:p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Холст, масло, 1992 г.</a:t>
            </a:r>
          </a:p>
        </p:txBody>
      </p:sp>
      <p:pic>
        <p:nvPicPr>
          <p:cNvPr id="24578" name="Picture 2" descr="C:\Users\Пользователь\Desktop\РАБОТА Яковлева\ВЫСТАВКИ 2023\Сент. Крымские пейзажи. Дух и Ушаков\картины\20230831_093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0180"/>
            <a:ext cx="7487471" cy="54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8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«Гора 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Термомарисе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2013 г. </a:t>
            </a:r>
          </a:p>
        </p:txBody>
      </p:sp>
      <p:pic>
        <p:nvPicPr>
          <p:cNvPr id="25602" name="Picture 2" descr="C:\Users\Пользователь\Desktop\РАБОТА Яковлева\ВЫСТАВКИ 2023\Сент. Крымские пейзажи. Дух и Ушаков\картины\20230831_093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5"/>
            <a:ext cx="7560840" cy="52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2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62646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Василий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Саввич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Дух 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Самобытный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художник. Родился в 25 мая 1947 г. в Хмельницкой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области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(с.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Машковцы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около г. Старо-Константинова). Служил в армии в мотострелковых войсках. В 70-е годы переехал в Симферополь. Работал водителем троллейбуса в  Симферопольском троллейбусном парке. В 1976 пришел на работу в Производственно-художественно-оформительский комбинат (ул. Крылова,162) на  должность художника-исполнителя. Работал  в этом учреждении на протяжении многих лет. Оформлял  кабинеты, плакаты и установки на  площади Ленина, Советской, железнодорожном вокзале.  Был бригадиром коллектива художников, который в шутку называли «Бригада Ух под предводительством Васи Дух». Принимал участие в областных, районных, коллективных выставках в 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Симферополе. Работал в технике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живописи.Скончался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18 июня 2020 г. </a:t>
            </a:r>
          </a:p>
        </p:txBody>
      </p:sp>
    </p:spTree>
    <p:extLst>
      <p:ext uri="{BB962C8B-B14F-4D97-AF65-F5344CB8AC3E}">
        <p14:creationId xmlns:p14="http://schemas.microsoft.com/office/powerpoint/2010/main" val="1468215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940152" y="3420772"/>
            <a:ext cx="3059832" cy="172819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«У Крымских скал»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1992 г.</a:t>
            </a:r>
          </a:p>
        </p:txBody>
      </p:sp>
      <p:pic>
        <p:nvPicPr>
          <p:cNvPr id="26626" name="Picture 2" descr="C:\Users\Пользователь\Desktop\РАБОТА Яковлева\ВЫСТАВКИ 2023\Сент. Крымские пейзажи. Дух и Ушаков\картины\20230831_093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6416"/>
            <a:ext cx="472951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837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«Первый снег»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2002 г.</a:t>
            </a:r>
          </a:p>
        </p:txBody>
      </p:sp>
      <p:pic>
        <p:nvPicPr>
          <p:cNvPr id="27650" name="Picture 2" descr="C:\Users\Пользователь\Desktop\РАБОТА Яковлева\ВЫСТАВКИ 2023\Сент. Крымские пейзажи. Дух и Ушаков\картины\20230831_093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304925" cy="52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88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«На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Арабатской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стрелке»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1990 г.</a:t>
            </a:r>
          </a:p>
        </p:txBody>
      </p:sp>
      <p:pic>
        <p:nvPicPr>
          <p:cNvPr id="28674" name="Picture 2" descr="C:\Users\Пользователь\Desktop\РАБОТА Яковлева\ВЫСТАВКИ 2023\Сент. Крымские пейзажи. Дух и Ушаков\картины\20230831_093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565423" cy="547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50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«Холодный день в горах»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2006 г.</a:t>
            </a:r>
          </a:p>
        </p:txBody>
      </p:sp>
      <p:pic>
        <p:nvPicPr>
          <p:cNvPr id="29698" name="Picture 2" descr="C:\Users\Пользователь\Desktop\РАБОТА Яковлева\ВЫСТАВКИ 2023\Сент. Крымские пейзажи. Дух и Ушаков\картины\20230831_093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696744" cy="536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974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«Скалы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Тарханкута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1986 г.</a:t>
            </a:r>
          </a:p>
        </p:txBody>
      </p:sp>
      <p:pic>
        <p:nvPicPr>
          <p:cNvPr id="30722" name="Picture 2" descr="C:\Users\Пользователь\Desktop\РАБОТА Яковлева\ВЫСТАВКИ 2023\Сент. Крымские пейзажи. Дух и Ушаков\картины\20230831_093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4803"/>
            <a:ext cx="787582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49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«Коктебель»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2019 г.</a:t>
            </a:r>
          </a:p>
        </p:txBody>
      </p:sp>
      <p:pic>
        <p:nvPicPr>
          <p:cNvPr id="31746" name="Picture 2" descr="C:\Users\Пользователь\Desktop\РАБОТА Яковлева\ВЫСТАВКИ 2023\Сент. Крымские пейзажи. Дух и Ушаков\картины\20230831_093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16416" cy="50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26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«Поселок у дороги»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2004 г.</a:t>
            </a:r>
          </a:p>
        </p:txBody>
      </p:sp>
      <p:pic>
        <p:nvPicPr>
          <p:cNvPr id="32770" name="Picture 2" descr="C:\Users\Пользователь\Desktop\РАБОТА Яковлева\ВЫСТАВКИ 2023\Сент. Крымские пейзажи. Дух и Ушаков\картины\20230831_093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5256584" cy="55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56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91389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«Старый персик»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1999 г.</a:t>
            </a:r>
          </a:p>
        </p:txBody>
      </p:sp>
      <p:pic>
        <p:nvPicPr>
          <p:cNvPr id="33794" name="Picture 2" descr="C:\Users\Пользователь\Desktop\РАБОТА Яковлева\ВЫСТАВКИ 2023\Сент. Крымские пейзажи. Дух и Ушаков\картины\20230831_093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2" y="260648"/>
            <a:ext cx="7848872" cy="544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070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52121" y="3212976"/>
            <a:ext cx="3499712" cy="15121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«Белая скала»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2005 г.</a:t>
            </a:r>
          </a:p>
        </p:txBody>
      </p:sp>
      <p:pic>
        <p:nvPicPr>
          <p:cNvPr id="34818" name="Picture 2" descr="C:\Users\Пользователь\Desktop\РАБОТА Яковлева\ВЫСТАВКИ 2023\Сент. Крымские пейзажи. Дух и Ушаков\картины\20230831_093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022" y="1427266"/>
            <a:ext cx="6254214" cy="40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534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67744" y="5805264"/>
            <a:ext cx="4392488" cy="8416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«Пейзаж Крыма»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Холст, масло, 1974 г.</a:t>
            </a:r>
          </a:p>
        </p:txBody>
      </p:sp>
      <p:pic>
        <p:nvPicPr>
          <p:cNvPr id="35842" name="Picture 2" descr="C:\Users\Пользователь\Desktop\РАБОТА Яковлева\ВЫСТАВКИ 2023\Сент. Крымские пейзажи. Дух и Ушаков\картины\20230831_093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5328592" cy="527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2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43808" y="5301208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«Камни у моря»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1974 г.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3\Сент. Крымские пейзажи. Дух и Ушаков\картины\20230831_092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43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760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52121" y="3212976"/>
            <a:ext cx="3499712" cy="15121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«Вечер Симеиза»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1993 г.</a:t>
            </a:r>
          </a:p>
        </p:txBody>
      </p:sp>
      <p:pic>
        <p:nvPicPr>
          <p:cNvPr id="36866" name="Picture 2" descr="C:\Users\Пользователь\Desktop\РАБОТА Яковлева\ВЫСТАВКИ 2023\Сент. Крымские пейзажи. Дух и Ушаков\картины\20230831_093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9" y="1421543"/>
            <a:ext cx="6210221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35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692696"/>
            <a:ext cx="7139136" cy="46910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Яковлева Т.В. – начальник отдела по научно-просветительской работе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Симферополь, 2023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43808" y="5301208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Карадагские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камни»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1982 г.</a:t>
            </a:r>
          </a:p>
        </p:txBody>
      </p:sp>
      <p:pic>
        <p:nvPicPr>
          <p:cNvPr id="2050" name="Picture 2" descr="C:\Users\Пользователь\Desktop\РАБОТА Яковлева\ВЫСТАВКИ 2023\Сент. Крымские пейзажи. Дух и Ушаков\картины\20230831_092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1025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1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43808" y="5301208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«Мыс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Меганом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1985 г.</a:t>
            </a:r>
          </a:p>
        </p:txBody>
      </p:sp>
      <p:pic>
        <p:nvPicPr>
          <p:cNvPr id="3074" name="Picture 2" descr="C:\Users\Пользователь\Desktop\РАБОТА Яковлева\ВЫСТАВКИ 2023\Сент. Крымские пейзажи. Дух и Ушаков\картины\20230831_092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8" y="476672"/>
            <a:ext cx="841937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5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43808" y="5301208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«Бухта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Меганом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1980 г.</a:t>
            </a:r>
          </a:p>
        </p:txBody>
      </p:sp>
      <p:pic>
        <p:nvPicPr>
          <p:cNvPr id="4098" name="Picture 2" descr="C:\Users\Пользователь\Desktop\РАБОТА Яковлева\ВЫСТАВКИ 2023\Сент. Крымские пейзажи. Дух и Ушаков\картины\20230831_092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9213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925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43808" y="5301208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«Медовая гора»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масло, 1983 г.</a:t>
            </a:r>
          </a:p>
        </p:txBody>
      </p:sp>
      <p:pic>
        <p:nvPicPr>
          <p:cNvPr id="5122" name="Picture 2" descr="C:\Users\Пользователь\Desktop\РАБОТА Яковлева\ВЫСТАВКИ 2023\Сент. Крымские пейзажи. Дух и Ушаков\картины\20230831_092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2" y="476672"/>
            <a:ext cx="8503107" cy="442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8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43808" y="5301208"/>
            <a:ext cx="3528392" cy="105273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«В горах»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Картон, масло </a:t>
            </a:r>
          </a:p>
        </p:txBody>
      </p:sp>
      <p:pic>
        <p:nvPicPr>
          <p:cNvPr id="6146" name="Picture 2" descr="C:\Users\Пользователь\Desktop\РАБОТА Яковлева\ВЫСТАВКИ 2023\Сент. Крымские пейзажи. Дух и Ушаков\картины\20230831_092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5" y="980728"/>
            <a:ext cx="847978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265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109</TotalTime>
  <Words>604</Words>
  <Application>Microsoft Office PowerPoint</Application>
  <PresentationFormat>Экран (4:3)</PresentationFormat>
  <Paragraphs>96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Ясность</vt:lpstr>
      <vt:lpstr>«Живописный Крым» Художественная выставка работ В.С. Духа и  О.Н. Ушакова.  </vt:lpstr>
      <vt:lpstr>Презентация PowerPoint</vt:lpstr>
      <vt:lpstr>Василий Саввич Дух   Самобытный художник. Родился в 25 мая 1947 г. в Хмельницкой области   (с. Машковцы около г. Старо-Константинова). Служил в армии в мотострелковых войсках. В 70-е годы переехал в Симферополь. Работал водителем троллейбуса в  Симферопольском троллейбусном парке. В 1976 пришел на работу в Производственно-художественно-оформительский комбинат (ул. Крылова,162) на  должность художника-исполнителя. Работал  в этом учреждении на протяжении многих лет. Оформлял  кабинеты, плакаты и установки на  площади Ленина, Советской, железнодорожном вокзале.  Был бригадиром коллектива художников, который в шутку называли «Бригада Ух под предводительством Васи Дух». Принимал участие в областных, районных, коллективных выставках в  г. Симферополе. Работал в технике живописи.Скончался 18 июня 2020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«Живописный Крым» Художественная выставка работ В.С. Духа и О.Н. Ушакова.</dc:title>
  <dc:creator>Пользователь</dc:creator>
  <cp:lastModifiedBy>Пользователь</cp:lastModifiedBy>
  <cp:revision>33</cp:revision>
  <dcterms:created xsi:type="dcterms:W3CDTF">2023-09-19T05:53:40Z</dcterms:created>
  <dcterms:modified xsi:type="dcterms:W3CDTF">2023-09-26T08:51:39Z</dcterms:modified>
</cp:coreProperties>
</file>