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09.08.2019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Flag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7436" y="0"/>
            <a:ext cx="9151436" cy="6863577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74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1896 году Николай II учредил Особое совещание при министерстве юстиции для обсуждения вопроса о Российском национальном флаге. Совещание пришло к выводу, что «флаг бело-сине-красный имеет полное право называться российским или национальным и цвета его: белый, синий и красный - именоваться государственными».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857364"/>
            <a:ext cx="3231658" cy="4525963"/>
          </a:xfrm>
        </p:spPr>
      </p:pic>
      <p:pic>
        <p:nvPicPr>
          <p:cNvPr id="6" name="Содержимое 5" descr="1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8" y="2285992"/>
            <a:ext cx="4490686" cy="3144621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</p:spPr>
        <p:txBody>
          <a:bodyPr>
            <a:noAutofit/>
          </a:bodyPr>
          <a:lstStyle/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Эти цвета флага, ставшего национальным, получили новое официальное толкование.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Красный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- означал «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державность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», синий - цвет праздников в честь Пресвятой Богородицы – покровительницы России, белый - свободу и независимость. Эти цвета означали также содружество Белой (Белоруссии), Малой (Украины) и Великой России (Российской империи). После Февральской революции Временное правительство использовало в качестве государственного бело-сине-красный флаг.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12"/>
            <a:ext cx="8229600" cy="11430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Революция 1917 года отменила прежнее знамя и герб Российской империи. 8 апреля 1918 года Я.М. Свердлов, выступая на заседании фракции большевиков ВЦИК, предложил утвердить в качестве национального российского флага боевое красное знамя.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200px-Flag_of_the_Russian_Soviet_Federative_Socialist_Republic_(1918–1937).sv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3242" y="2000240"/>
            <a:ext cx="7726410" cy="3863205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22 августа 1991 года Чрезвычайная сессия Верховного Совета РСФСР постановила считать официальным символом России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Указами Президента РФ Борисом Ельциным от 11 декабря 1993 года и 20 августа 1994 года были утверждены: Положение о государственном флаге Российской Федерации и День государственного флага России - 22 августа. Преднамеренная порча флага или его уничтожение считается уголовным преступлением.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867842"/>
            <a:ext cx="4038600" cy="2775736"/>
          </a:xfrm>
        </p:spPr>
      </p:pic>
      <p:pic>
        <p:nvPicPr>
          <p:cNvPr id="6" name="Содержимое 5" descr="1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3246060"/>
            <a:ext cx="4038600" cy="20193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26"/>
            <a:ext cx="8229600" cy="185738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22 августа 1991 года над Домом Правительства Российской Федерации в Москве впервые официально поднят государственный трёхцветный флаг. Подъём российского государственного флага обычно сопровождается исполнением гимна России, что, как правило, происходит в рамках крупных государственных мероприятий с участием первых лиц государства.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04080"/>
            <a:ext cx="4038600" cy="2821550"/>
          </a:xfrm>
        </p:spPr>
      </p:pic>
      <p:pic>
        <p:nvPicPr>
          <p:cNvPr id="6" name="Содержимое 5" descr="2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900380"/>
            <a:ext cx="4038600" cy="302895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78621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День Государственного флага Российской Федерации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 официально установлен в 1994 году указом президента Российской Федерации и отмечается 22 августа. Посвящён возрождённому флагу России – «государственному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триколору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"/>
            <a:ext cx="9144000" cy="2225668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Государственный флаг в России появился на рубеже XVII-XVIII веков. Его ввёл московский царь Алексей Михайлович, отец Петра I. Это и был всем известный сегодня бело-сине-красный флаг, который одновременно служил опознавательным знаком для кораблей торгового флота.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17747"/>
            <a:ext cx="3231658" cy="4525963"/>
          </a:xfrm>
        </p:spPr>
      </p:pic>
      <p:pic>
        <p:nvPicPr>
          <p:cNvPr id="6" name="Содержимое 5" descr="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752084"/>
            <a:ext cx="4256188" cy="2980413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Пётр I продолжал использовать этот флаг. В начале XVIII века он утвердил его своим указом, приложив рисунок флага. До утверждения Андреевского флага (1712 год) бело-сине-красный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триколор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употреблялся и на военных судах.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76656" y="1763467"/>
            <a:ext cx="3963758" cy="4755838"/>
          </a:xfrm>
        </p:spPr>
      </p:pic>
      <p:pic>
        <p:nvPicPr>
          <p:cNvPr id="6" name="Содержимое 5" descr="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20660" y="1659994"/>
            <a:ext cx="2966115" cy="4983716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85860"/>
            <a:ext cx="9144000" cy="1643066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Российский государственный трёхцветный флаг, представлял собой прямоугольное полотнище с тремя параллельными цветными полосами, олицетворяющими следующее: белый цвет - благородство, долг, чистоту, синий - верность и целомудрие, любовь, красный – мужество, великодушие, силу.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Содержимое 4" descr="05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2643174" y="2972584"/>
            <a:ext cx="3599688" cy="3599688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2" y="642926"/>
            <a:ext cx="9144000" cy="1143000"/>
          </a:xfrm>
        </p:spPr>
        <p:txBody>
          <a:bodyPr>
            <a:no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 1858 году Александр II утвердил эскиз флага с новым расположением полос, окрас которых соответствовал цветовой гамме герба Российской империи. 1 января 1865 года вышел именной указ Александра II, в котором цвета чёрный, оранжевый (золотой) и белый прямо названы «государственными цветами России».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0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29068" y="2357429"/>
            <a:ext cx="3371494" cy="4286281"/>
          </a:xfrm>
        </p:spPr>
      </p:pic>
      <p:pic>
        <p:nvPicPr>
          <p:cNvPr id="6" name="Содержимое 5" descr="0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393306" y="2357430"/>
            <a:ext cx="2653000" cy="428628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Чёрно-желто-белый флаг просуществовал до 1883 года.</a:t>
            </a:r>
            <a:endParaRPr lang="ru-RU" sz="2400" dirty="0"/>
          </a:p>
        </p:txBody>
      </p:sp>
      <p:pic>
        <p:nvPicPr>
          <p:cNvPr id="5" name="Содержимое 4" descr="0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42910" y="1600200"/>
            <a:ext cx="3397166" cy="4757758"/>
          </a:xfrm>
        </p:spPr>
      </p:pic>
      <p:pic>
        <p:nvPicPr>
          <p:cNvPr id="6" name="Содержимое 5" descr="0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02833"/>
            <a:ext cx="3959352" cy="2520696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50"/>
            <a:ext cx="8229600" cy="1143000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28 апреля 1883 года было объявлено повеление Александра III, в котором говорилось: «Чтобы в тех торжественных случаях, когда признаётся возможным дозволить украшение зданий флагами, был употреблён исключительно русский флаг, состоящий из трёх полос: верхней - белого, средней - синего и нижней - красного цветов».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928802"/>
            <a:ext cx="3231658" cy="4525963"/>
          </a:xfrm>
        </p:spPr>
      </p:pic>
      <p:pic>
        <p:nvPicPr>
          <p:cNvPr id="6" name="Содержимое 5" descr="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29125" y="2552808"/>
            <a:ext cx="4413784" cy="309077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3803" y="1757906"/>
            <a:ext cx="6121469" cy="4099985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</TotalTime>
  <Words>395</Words>
  <PresentationFormat>Экран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    День Государственного флага Российской Федерации официально установлен в 1994 году указом президента Российской Федерации и отмечается 22 августа. Посвящён возрождённому флагу России – «государственному триколору».</vt:lpstr>
      <vt:lpstr> Государственный флаг в России появился на рубеже XVII-XVIII веков. Его ввёл московский царь Алексей Михайлович, отец Петра I. Это и был всем известный сегодня бело-сине-красный флаг, который одновременно служил опознавательным знаком для кораблей торгового флота. </vt:lpstr>
      <vt:lpstr>Пётр I продолжал использовать этот флаг. В начале XVIII века он утвердил его своим указом, приложив рисунок флага. До утверждения Андреевского флага (1712 год) бело-сине-красный триколор употреблялся и на военных судах. </vt:lpstr>
      <vt:lpstr>Российский государственный трёхцветный флаг, представлял собой прямоугольное полотнище с тремя параллельными цветными полосами, олицетворяющими следующее: белый цвет - благородство, долг, чистоту, синий - верность и целомудрие, любовь, красный – мужество, великодушие, силу.  </vt:lpstr>
      <vt:lpstr>В 1858 году Александр II утвердил эскиз флага с новым расположением полос, окрас которых соответствовал цветовой гамме герба Российской империи. 1 января 1865 года вышел именной указ Александра II, в котором цвета чёрный, оранжевый (золотой) и белый прямо названы «государственными цветами России». </vt:lpstr>
      <vt:lpstr>Чёрно-желто-белый флаг просуществовал до 1883 года.</vt:lpstr>
      <vt:lpstr>28 апреля 1883 года было объявлено повеление Александра III, в котором говорилось: «Чтобы в тех торжественных случаях, когда признаётся возможным дозволить украшение зданий флагами, был употреблён исключительно русский флаг, состоящий из трёх полос: верхней - белого, средней - синего и нижней - красного цветов». </vt:lpstr>
      <vt:lpstr>Слайд 9</vt:lpstr>
      <vt:lpstr> В 1896 году Николай II учредил Особое совещание при министерстве юстиции для обсуждения вопроса о Российском национальном флаге. Совещание пришло к выводу, что «флаг бело-сине-красный имеет полное право называться российским или национальным и цвета его: белый, синий и красный - именоваться государственными».</vt:lpstr>
      <vt:lpstr>Эти цвета флага, ставшего национальным, получили новое официальное толкование.  Красный - означал «державность», синий - цвет праздников в честь Пресвятой Богородицы – покровительницы России, белый - свободу и независимость. Эти цвета означали также содружество Белой (Белоруссии), Малой (Украины) и Великой России (Российской империи). После Февральской революции Временное правительство использовало в качестве государственного бело-сине-красный флаг.</vt:lpstr>
      <vt:lpstr> Революция 1917 года отменила прежнее знамя и герб Российской империи. 8 апреля 1918 года Я.М. Свердлов, выступая на заседании фракции большевиков ВЦИК, предложил утвердить в качестве национального российского флага боевое красное знамя.</vt:lpstr>
      <vt:lpstr> 22 августа 1991 года Чрезвычайная сессия Верховного Совета РСФСР постановила считать официальным символом России триколор. Указами Президента РФ Борисом Ельциным от 11 декабря 1993 года и 20 августа 1994 года были утверждены: Положение о государственном флаге Российской Федерации и День государственного флага России - 22 августа. Преднамеренная порча флага или его уничтожение считается уголовным преступлением.</vt:lpstr>
      <vt:lpstr> 22 августа 1991 года над Домом Правительства Российской Федерации в Москве впервые официально поднят государственный трёхцветный флаг. Подъём российского государственного флага обычно сопровождается исполнением гимна России, что, как правило, происходит в рамках крупных государственных мероприятий с участием первых лиц государства.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museum</cp:lastModifiedBy>
  <cp:revision>16</cp:revision>
  <dcterms:modified xsi:type="dcterms:W3CDTF">2019-08-09T10:48:04Z</dcterms:modified>
</cp:coreProperties>
</file>