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83" r:id="rId8"/>
    <p:sldId id="286" r:id="rId9"/>
    <p:sldId id="261" r:id="rId10"/>
    <p:sldId id="262" r:id="rId11"/>
    <p:sldId id="287" r:id="rId12"/>
    <p:sldId id="263" r:id="rId13"/>
    <p:sldId id="264" r:id="rId14"/>
    <p:sldId id="265" r:id="rId15"/>
    <p:sldId id="266" r:id="rId16"/>
    <p:sldId id="273" r:id="rId17"/>
    <p:sldId id="267" r:id="rId18"/>
    <p:sldId id="288" r:id="rId19"/>
    <p:sldId id="268" r:id="rId20"/>
    <p:sldId id="269" r:id="rId21"/>
    <p:sldId id="270" r:id="rId22"/>
    <p:sldId id="271" r:id="rId23"/>
    <p:sldId id="289" r:id="rId24"/>
    <p:sldId id="272" r:id="rId25"/>
    <p:sldId id="274" r:id="rId26"/>
    <p:sldId id="275" r:id="rId27"/>
    <p:sldId id="276" r:id="rId28"/>
    <p:sldId id="277" r:id="rId29"/>
    <p:sldId id="284" r:id="rId30"/>
    <p:sldId id="278" r:id="rId31"/>
    <p:sldId id="290" r:id="rId32"/>
    <p:sldId id="279" r:id="rId33"/>
    <p:sldId id="280" r:id="rId34"/>
    <p:sldId id="281" r:id="rId35"/>
    <p:sldId id="28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4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latin typeface="Arial" pitchFamily="34" charset="0"/>
                <a:cs typeface="Arial" pitchFamily="34" charset="0"/>
              </a:rPr>
              <a:t>Это было недавно,</a:t>
            </a:r>
            <a:br>
              <a:rPr lang="ru-RU" sz="4000" i="1" dirty="0" smtClean="0">
                <a:latin typeface="Arial" pitchFamily="34" charset="0"/>
                <a:cs typeface="Arial" pitchFamily="34" charset="0"/>
              </a:rPr>
            </a:br>
            <a:r>
              <a:rPr lang="ru-RU" sz="4000" i="1" dirty="0" smtClean="0">
                <a:latin typeface="Arial" pitchFamily="34" charset="0"/>
                <a:cs typeface="Arial" pitchFamily="34" charset="0"/>
              </a:rPr>
              <a:t>это было давно</a:t>
            </a:r>
            <a:endParaRPr lang="ru-RU" sz="4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Выставка художественных работ </a:t>
            </a: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династии Крикун-Таировых.</a:t>
            </a: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Приурочена ко Дню семьи, любви и верности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7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699792" y="4941168"/>
            <a:ext cx="4104456" cy="172819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Таиров Н.Х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«Зубры»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Холст, темпера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80Х140, 1987 г. </a:t>
            </a:r>
          </a:p>
        </p:txBody>
      </p:sp>
      <p:pic>
        <p:nvPicPr>
          <p:cNvPr id="5122" name="Picture 2" descr="C:\Users\Пользователь\Desktop\РАБОТА Яковлева\ВЫСТАВКИ 2023\Июль День семьи\фото для презентации\IMG-20230711-WA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2"/>
            <a:ext cx="7632848" cy="461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97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67544" y="274320"/>
            <a:ext cx="8064896" cy="6327648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Валерий Таиров родился 13 декабря 1945 г. в Симферополе. Рисовать начал с 10 лет под влиянием отца, известного крымского художника-графика, члена Союза художников СССР Н.Х. Таирова.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         В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1973 г.  окончил Крымское художественное  училище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                              им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. Н.С.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Самокиша. Художник-акварелист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заслуженный художник Автономной Республики Крым (2000 г.), «Ветеран труда СССР» (1990 г.), член Профессионального союза художников России (2017г.), лауреат премии им. А.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Спендиарова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(1996 г.). Награжден медалью им.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Ованеса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Айвазовского за весомый вклад в развитие армянской культуры в Крыму и в связи с 650-летием монастыря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Сурб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-Хач (2008г.), юбилейной медалью «5 ЛЕТ КРЫМСКОЙ ВЕСНЕ 2014» (2019 г.). Председатель Симферопольской Ассоциации армянских художников.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Участник городских, республиканских, персональных выставок, а также "Биеннале камерной акварели" (Симферопольский художественный музей). Большую роль в судьбе сыграло Крымское армянское общество, активно поддерживающее в организации и проведении выставок, популяризующее его творчество.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Акварели художника находятся в коллекциях этнографических и краеведческих музеев, в государственных учреждениях и общественных организациях Крыма, а также в частных коллекциях.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23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588224" y="2636912"/>
            <a:ext cx="2160240" cy="172819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Таиров В.Н.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«Поединок»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Картон, акрил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60Х60, 2022 г. </a:t>
            </a:r>
          </a:p>
        </p:txBody>
      </p:sp>
      <p:pic>
        <p:nvPicPr>
          <p:cNvPr id="6146" name="Picture 2" descr="C:\Users\Пользователь\Desktop\РАБОТА Яковлева\ВЫСТАВКИ 2023\Июль День семьи\фото для презентации\IMG-20230711-WA0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569458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372200" y="2384884"/>
            <a:ext cx="2160240" cy="172819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Таиров В.Н.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Енгибаров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Бум., акварель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90Х45, 2021 г.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Пользователь\Desktop\РАБОТА Яковлева\ВЫСТАВКИ 2023\Июль День семьи\фото для презентации\IMG-20230711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573092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298520" y="5129808"/>
            <a:ext cx="2592288" cy="172819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Таиров В.Н.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«Букет на синем фоне»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Картон, масло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35Х55, 2023 г. </a:t>
            </a:r>
          </a:p>
        </p:txBody>
      </p:sp>
      <p:pic>
        <p:nvPicPr>
          <p:cNvPr id="8194" name="Picture 2" descr="C:\Users\Пользователь\Desktop\РАБОТА Яковлева\ВЫСТАВКИ 2023\Июль День семьи\фото для презентации\IMG-20230711-WA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317262"/>
            <a:ext cx="7822197" cy="49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3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300192" y="2420888"/>
            <a:ext cx="2592288" cy="172819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Таиров В.Н.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«Женский портрет»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Бум., акварель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27Х18, 2007 г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. 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Пользователь\Desktop\РАБОТА Яковлева\ВЫСТАВКИ 2023\Июль День семьи\фото для презентации\IMG-20230711-WA0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9" y="188640"/>
            <a:ext cx="4536504" cy="639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2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707904" y="5129808"/>
            <a:ext cx="2592288" cy="172819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Таиров В.Н.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«Симферополь. Утро»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Бум., акварель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43Х65, 2007 г. </a:t>
            </a:r>
          </a:p>
        </p:txBody>
      </p:sp>
      <p:pic>
        <p:nvPicPr>
          <p:cNvPr id="15362" name="Picture 2" descr="C:\Users\Пользователь\Desktop\РАБОТА Яковлева\ВЫСТАВКИ 2023\Июль День семьи\фото для презентации\IMG-20230711-WA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1" y="404664"/>
            <a:ext cx="7779831" cy="494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4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915816" y="5119351"/>
            <a:ext cx="3312368" cy="172819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Таиров В.Н.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«Улица Большевистская»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Бум., акварель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60Х65, 2007 г. </a:t>
            </a:r>
          </a:p>
        </p:txBody>
      </p:sp>
      <p:pic>
        <p:nvPicPr>
          <p:cNvPr id="10242" name="Picture 2" descr="C:\Users\Пользователь\Desktop\РАБОТА Яковлева\ВЫСТАВКИ 2023\Июль День семьи\фото для презентации\IMG-20230711-WA0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840760" cy="512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2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23528" y="274320"/>
            <a:ext cx="8280920" cy="6327648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Ефим Васильевич Крикун  (1924 – 2011 гг.) — советский и украинский архитектор, художник и писатель. Участник Великой Отечественной войны. Заслуженный архитектор Автономной Республики Крым (2000).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Родился 7 января 1924 года в крестьянской семье в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                             с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Котюржинцы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Красиловской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района Хмельницкой области. Рано потерял отца, воспитывался в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Красиловском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детском доме. В 1941 году окончил среднюю школу, в 1944 был призван на фронт. Участвовал в освобождении Праги, взятии Берлина.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После демобилизации поступил на архитектурный факультет Киевского художественного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института (мастерская                                     В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. И. Заболотного), который окончил с отличием в 1955 году. Переехав в Крым, по направлению стал работать в Симферопольском филиале института «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Гипроград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» (с 1970 — «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КрымНИИпроект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»). В 1959 году перешёл в Крымское отделение Приднепровской железной дороги в качестве помощника начальника по архитектуре и эстетике. Автор нескольких книг об архитектуре и архитекторах Крыма. Печатался в газетах и журналах, выступал на форумах.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Писал акварельные этюды с урбанистическими мотивами, пейзажи, портреты и бытовые сценки. Принимал участие в групповых выставках крымских зодчих в выставочных залах Дома художника, Симферопольского художественного музея.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36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491880" y="5191018"/>
            <a:ext cx="2736304" cy="172819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Крикун Е.В.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«Петровский фонтан»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Бум., акварель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17Х27, 2000 г. </a:t>
            </a:r>
          </a:p>
        </p:txBody>
      </p:sp>
      <p:pic>
        <p:nvPicPr>
          <p:cNvPr id="11266" name="Picture 2" descr="C:\Users\Пользователь\Desktop\РАБОТА Яковлева\ВЫСТАВКИ 2023\Июль День семьи\фото для презентации\IMG-20230711-WA0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39"/>
            <a:ext cx="7704856" cy="52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1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075240" cy="5925272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8 июля в музее истории города Симферополя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открылась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выставка династии художников города Симферополя Татьяны Крикун-Таировой и Валерия Таирова. Выставка приурочена ко Дню семьи, любви и верности. На выставке экспонируется 62 картины, среди которых работы Николая Христофоровича Таирова (художник), Валерия Николаевича Таирова (художник), Ефима Васильевича Крикуна (архитектор), Татьяны Ефимовны Крикун-Таировой (художник). Также представлены вышивки и гобелены матери Татьяны Антонины Ивановны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Манишиной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Помимо картин, есть предметы декоративно-прикладного искусства – расписные керамические тарелки Татьяны Ефимовны. Здесь же личные вещи, фотографии, награды, документы членов семьи Крикун-Таировых. </a:t>
            </a:r>
          </a:p>
          <a:p>
            <a:pPr marL="0" indent="457200" algn="just"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Выставка будет работать до 8 августа 2023 года.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5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491880" y="5191018"/>
            <a:ext cx="2736304" cy="172819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Крикун Е.В.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«На охоту»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Бум., акварель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19Х29, 1962 г. </a:t>
            </a:r>
          </a:p>
        </p:txBody>
      </p:sp>
      <p:pic>
        <p:nvPicPr>
          <p:cNvPr id="12290" name="Picture 2" descr="C:\Users\Пользователь\Desktop\РАБОТА Яковлева\ВЫСТАВКИ 2023\Июль День семьи\фото для презентации\IMG-20230711-WA0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632848" cy="506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1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093677" y="5148943"/>
            <a:ext cx="3312368" cy="172819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Крикун Е.В.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«Юрты в Тургайской степи»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Бум., акварель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19Х29, 1955 г. </a:t>
            </a:r>
          </a:p>
        </p:txBody>
      </p:sp>
      <p:pic>
        <p:nvPicPr>
          <p:cNvPr id="13315" name="Picture 3" descr="C:\Users\Пользователь\Desktop\РАБОТА Яковлева\ВЫСТАВКИ 2023\Июль День семьи\фото для презентации\IMG-20230711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5171"/>
            <a:ext cx="726849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7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012160" y="2418506"/>
            <a:ext cx="3282347" cy="216024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Крикун Е.В.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«Девушка в красном. Тоня»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Портрет жены художника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Бум., пастель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1956 г. </a:t>
            </a:r>
          </a:p>
        </p:txBody>
      </p:sp>
      <p:pic>
        <p:nvPicPr>
          <p:cNvPr id="14338" name="Picture 2" descr="C:\Users\Пользователь\Desktop\РАБОТА Яковлева\ВЫСТАВКИ 2023\Июль День семьи\фото для презентации\IMG-20230711-WA0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3960440" cy="633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4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95536" y="274320"/>
            <a:ext cx="8136904" cy="6327648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Татьяна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Крикун-Таирова родилась 10 марта 1959 года в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                     г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. Симферополь, Крым.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Окончила Крымское художественное училище им. Самокиша, Харьковский художественно-промышленный институт (ныне Академия дизайна). По образованию художник интерьера, работает в различных техниках, характерных для того или иного интерьера. Член Симферопольской ассоциации армянских художников и профессионального союза художников России (2017 г.). Участница городских, республиканских, персональных выставок, а также "Биеннале камерной акварели" (Симферопольский художественный музей).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Награждена медалью им.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Ованеса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Айвазовского за весомый вклад в развитие армянской культуры в Крыму и в связи с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                     650-летием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монастыря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Сурб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-Хач (2008г.), а также Почетной грамотой министерства Культуры Крыма (2018 г.) за значительный вклад в развитие и популяризацию армянского изобразительного искусства в Крыму, многолетний добросовестный труд.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Работает в техниках графики, живописи, батика, керамики, ручного ткачества.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136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907704" y="5164556"/>
            <a:ext cx="6120680" cy="1693443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Крикун-Таирова Т.Е.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«Дом, в котором останавливался Черчилль»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Бум., смешан. техника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30Х40, 2017 г. </a:t>
            </a:r>
          </a:p>
        </p:txBody>
      </p:sp>
      <p:pic>
        <p:nvPicPr>
          <p:cNvPr id="16386" name="Picture 2" descr="C:\Users\Пользователь\Desktop\РАБОТА Яковлева\ВЫСТАВКИ 2023\Июль День семьи\фото для презентации\IMG-20230711-WA0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121"/>
            <a:ext cx="6768752" cy="493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9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907704" y="5164556"/>
            <a:ext cx="6120680" cy="1693443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Крикун-Таирова Т.Е.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«У храма»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Бум., смешан. техника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38Х40, 2014 г. </a:t>
            </a:r>
          </a:p>
        </p:txBody>
      </p:sp>
      <p:pic>
        <p:nvPicPr>
          <p:cNvPr id="17410" name="Picture 2" descr="C:\Users\Пользователь\Desktop\РАБОТА Яковлева\ВЫСТАВКИ 2023\Июль День семьи\фото для презентации\IMG-20230711-WA0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17" y="260649"/>
            <a:ext cx="6480720" cy="517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8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907704" y="5164556"/>
            <a:ext cx="6120680" cy="1693443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Крикун-Таирова Т.Е.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«Вид на ялтинский порт»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Бум., акварель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11Х15, 2008 г. </a:t>
            </a:r>
          </a:p>
        </p:txBody>
      </p:sp>
      <p:pic>
        <p:nvPicPr>
          <p:cNvPr id="18434" name="Picture 2" descr="C:\Users\Пользователь\Desktop\РАБОТА Яковлева\ВЫСТАВКИ 2023\Июль День семьи\фото для презентации\IMG-20230711-WA0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74" y="188640"/>
            <a:ext cx="6972301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5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084168" y="2564904"/>
            <a:ext cx="2952328" cy="1693443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Крикун-Таирова Т.Е.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«Танец белого мотылька»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Бум.,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акватушь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 40Х50, 2001 г. </a:t>
            </a:r>
          </a:p>
        </p:txBody>
      </p:sp>
      <p:pic>
        <p:nvPicPr>
          <p:cNvPr id="19458" name="Picture 2" descr="C:\Users\Пользователь\Desktop\РАБОТА Яковлева\ВЫСТАВКИ 2023\Июль День семьи\фото для презентации\IMG-20230711-WA0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4236875" cy="594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38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084168" y="2276872"/>
            <a:ext cx="2952328" cy="1981475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Крикун-Таирова Т.Е.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«Праздник в городе»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Бумага,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акватушь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56Х38, 2005 г. </a:t>
            </a:r>
          </a:p>
        </p:txBody>
      </p:sp>
      <p:pic>
        <p:nvPicPr>
          <p:cNvPr id="20482" name="Picture 2" descr="C:\Users\Пользователь\Desktop\РАБОТА Яковлева\ВЫСТАВКИ 2023\Июль День семьи\фото для презентации\IMG-20230711-WA0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8691"/>
            <a:ext cx="4248472" cy="625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037704" y="2366254"/>
            <a:ext cx="3096344" cy="1981475"/>
          </a:xfrm>
        </p:spPr>
        <p:txBody>
          <a:bodyPr>
            <a:normAutofit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Расписные керамические тарелки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Т.Е. Крикун-Таировой </a:t>
            </a:r>
          </a:p>
        </p:txBody>
      </p:sp>
      <p:pic>
        <p:nvPicPr>
          <p:cNvPr id="27650" name="Picture 2" descr="C:\Users\Пользователь\Desktop\РАБОТА Яковлева\ВЫСТАВКИ 2023\Июль День семьи\фото для презентации\IMG-20230711-WA00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5"/>
          <a:stretch/>
        </p:blipFill>
        <p:spPr bwMode="auto">
          <a:xfrm>
            <a:off x="683568" y="548680"/>
            <a:ext cx="511190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6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52840" y="2564904"/>
            <a:ext cx="2880320" cy="1728192"/>
          </a:xfrm>
        </p:spPr>
        <p:txBody>
          <a:bodyPr>
            <a:normAutofit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Открытие выставки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ользователь\Desktop\РАБОТА Яковлева\ВЫСТАВКИ 2023\Июль День семьи\фото открытия\IMG-20230708-WA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5544616" cy="249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РАБОТА Яковлева\ВЫСТАВКИ 2023\Июль День семьи\фото открытия\IMG-20230708-WA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56" y="3594351"/>
            <a:ext cx="5553212" cy="249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868144" y="2276872"/>
            <a:ext cx="3168352" cy="1981475"/>
          </a:xfrm>
        </p:spPr>
        <p:txBody>
          <a:bodyPr>
            <a:normAutofit lnSpcReduction="10000"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Т.Е. Крикун-Таирова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«Очаг»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В.Н. Таиров - огонь, стрелец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Ручное ткачество, шерсть</a:t>
            </a:r>
          </a:p>
        </p:txBody>
      </p:sp>
      <p:pic>
        <p:nvPicPr>
          <p:cNvPr id="21506" name="Picture 2" descr="C:\Users\Пользователь\Desktop\РАБОТА Яковлева\ВЫСТАВКИ 2023\Июль День семьи\фото для презентации\IMG-20230711-WA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01" y="404664"/>
            <a:ext cx="2664296" cy="619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6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827584" y="332656"/>
            <a:ext cx="7344816" cy="6327648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Антонина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Ивановна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Манишина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(1935 – 2005 гг.). Родилась в Житомирской области,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Чудновский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район, с.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Карповцы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                 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В 1955 году, выйдя замуж, переехала в Симферополь. Работала на кожгалантерейной фабрике и была ударницей труда. Также была депутатом Центрального районного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Совета г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. Симферополя в 1965 году. В 35 заболела бронхиальной астмой, получила группу инвалидности и вынуждена была уйти с работы. С этого момента начинается ее творческий путь. Увлеклась рукоделием, много вяжет и шьет. Также вышивала крестиком. Благодаря тому, что ее дочь Татьяна начала заниматься ручным ткачеством, Антонина Ивановна тоже увлеклась макраме и ткачеством. До конца своей жизни она занималась рукоделием. </a:t>
            </a:r>
          </a:p>
        </p:txBody>
      </p:sp>
    </p:spTree>
    <p:extLst>
      <p:ext uri="{BB962C8B-B14F-4D97-AF65-F5344CB8AC3E}">
        <p14:creationId xmlns:p14="http://schemas.microsoft.com/office/powerpoint/2010/main" val="1380100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868144" y="2276872"/>
            <a:ext cx="3168352" cy="1981475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Т.Е. Крикун-Таирова </a:t>
            </a:r>
            <a:endParaRPr lang="ru-RU" sz="17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А.И.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Манишина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Мини гобелен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«Цветочная поляна»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1988 г.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22530" name="Picture 2" descr="C:\Users\Пользователь\Desktop\РАБОТА Яковлева\ВЫСТАВКИ 2023\Июль День семьи\фото для презентации\20230711_135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481708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3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868144" y="2276872"/>
            <a:ext cx="3168352" cy="1981475"/>
          </a:xfrm>
        </p:spPr>
        <p:txBody>
          <a:bodyPr>
            <a:normAutofit lnSpcReduction="10000"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А.И.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Манишина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Гобелен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1987 г. </a:t>
            </a:r>
          </a:p>
        </p:txBody>
      </p:sp>
      <p:pic>
        <p:nvPicPr>
          <p:cNvPr id="23554" name="Picture 2" descr="C:\Users\Пользователь\Desktop\РАБОТА Яковлева\ВЫСТАВКИ 2023\Июль День семьи\фото для презентации\IMG-20230711-WA0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4045"/>
            <a:ext cx="3672408" cy="593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3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987824" y="4797152"/>
            <a:ext cx="3960440" cy="1556792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Вышивки А.И.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Манишиной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C:\Users\Пользователь\Desktop\РАБОТА Яковлева\ВЫСТАВКИ 2023\Июль День семьи\фото для презентации\20230711_1359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83585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7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Над презентацией работали:</a:t>
            </a: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Начальник отдела по научно-просветительской работе Яковлева Т.В.</a:t>
            </a: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Симферополь, 2023 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7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52840" y="2564904"/>
            <a:ext cx="2880320" cy="1728192"/>
          </a:xfrm>
        </p:spPr>
        <p:txBody>
          <a:bodyPr>
            <a:normAutofit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Общий вид экспозиции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Пользователь\Desktop\РАБОТА Яковлева\ВЫСТАВКИ 2023\Июль День семьи\фото для презентации\IMG-20230711-WA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5760"/>
            <a:ext cx="4272474" cy="3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РАБОТА Яковлева\ВЫСТАВКИ 2023\Июль День семьи\фото для презентации\IMG-20230711-WA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116288" cy="308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3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252840" y="2564904"/>
            <a:ext cx="2880320" cy="1728192"/>
          </a:xfrm>
        </p:spPr>
        <p:txBody>
          <a:bodyPr>
            <a:normAutofit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Общий вид экспозиции </a:t>
            </a:r>
          </a:p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Пользователь\Desktop\РАБОТА Яковлева\ВЫСТАВКИ 2023\Июль День семьи\фото для презентации\IMG-20230711-WA0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176464" cy="313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РАБОТА Яковлева\ВЫСТАВКИ 2023\Июль День семьи\фото для презентации\IMG-20230711-WA0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04" y="3495835"/>
            <a:ext cx="4320478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0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403648" y="5517232"/>
            <a:ext cx="6480719" cy="1340768"/>
          </a:xfrm>
        </p:spPr>
        <p:txBody>
          <a:bodyPr>
            <a:normAutofit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Награды, документы, личные вещи Е.В. Крикуна; удостоверения  В.Н. Таирова; документы А. И.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Манишиной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C:\Users\Пользователь\Desktop\РАБОТА Яковлева\ВЫСТАВКИ 2023\Июль День семьи\фото для презентации\IMG-20230711-WA0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4056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9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411760" y="5517232"/>
            <a:ext cx="4680519" cy="1340768"/>
          </a:xfrm>
        </p:spPr>
        <p:txBody>
          <a:bodyPr>
            <a:normAutofit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Фотографии и документы В.Н. Таирова и Т.Е.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Крикун-Таировой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C:\Users\Пользователь\Desktop\РАБОТА Яковлева\ВЫСТАВКИ 2023\Июль День семьи\фото для презентации\IMG-20230711-WA0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5672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2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755576" y="332656"/>
            <a:ext cx="7560840" cy="6327648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Таиров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Николай Христофорович (1916-1993 гг.)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родился                 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7 апреля 1916 года в городе Ленинакан (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Гюмри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Советский живописец, график, книжный иллюстратор. Член Союза художников СССР.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Учился в Тбилисской Академии художеств в классе народного художника РСФСР Е.Е. Лансере (графический факультет). Участник освобождения Крыма в составе 51-й армии. В послевоенное время жил и работал в Симферополе.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1947 г. - 1950 г. преподаватель в Симферопольском художественном училище им. Н.С. Самокиша.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Участник  областных, республиканских и всесоюзных выставках.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1950 г. работал в Товариществе «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Крымхудожник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» в мастерских художественного фонда.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1970-е годы - председатель художественного совета КХПК (Крымский художественно-производственный комбинат) художественного фонда УССР. Член КПСС. 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Много времени и сил автор посвятил книжной иллюстрации, сотрудничал с «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Крымиздатом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».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738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699792" y="4941168"/>
            <a:ext cx="4104456" cy="172819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Таиров Н.Х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«Мгновение»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Бум., акварель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50Х90, 1981 г. </a:t>
            </a:r>
          </a:p>
        </p:txBody>
      </p:sp>
      <p:pic>
        <p:nvPicPr>
          <p:cNvPr id="4098" name="Picture 2" descr="C:\Users\Пользователь\Desktop\РАБОТА Яковлева\ВЫСТАВКИ 2023\Июль День семьи\фото для презентации\IMG-20230711-WA0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8954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</TotalTime>
  <Words>1298</Words>
  <Application>Microsoft Office PowerPoint</Application>
  <PresentationFormat>Экран (4:3)</PresentationFormat>
  <Paragraphs>186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Эркер</vt:lpstr>
      <vt:lpstr>Это было недавно, это было давно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было недавно, это было давно</dc:title>
  <dc:creator>Пользователь</dc:creator>
  <cp:lastModifiedBy>Пользователь</cp:lastModifiedBy>
  <cp:revision>32</cp:revision>
  <dcterms:created xsi:type="dcterms:W3CDTF">2023-07-11T11:40:34Z</dcterms:created>
  <dcterms:modified xsi:type="dcterms:W3CDTF">2023-07-13T13:43:45Z</dcterms:modified>
</cp:coreProperties>
</file>