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7" r:id="rId6"/>
    <p:sldId id="260" r:id="rId7"/>
    <p:sldId id="276" r:id="rId8"/>
    <p:sldId id="261" r:id="rId9"/>
    <p:sldId id="277" r:id="rId10"/>
    <p:sldId id="275" r:id="rId11"/>
    <p:sldId id="262" r:id="rId12"/>
    <p:sldId id="274" r:id="rId13"/>
    <p:sldId id="270" r:id="rId14"/>
    <p:sldId id="273" r:id="rId15"/>
    <p:sldId id="272" r:id="rId16"/>
    <p:sldId id="263" r:id="rId17"/>
    <p:sldId id="271" r:id="rId18"/>
    <p:sldId id="265" r:id="rId19"/>
    <p:sldId id="26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505"/>
    <a:srgbClr val="280202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6552C-9FF6-40FE-9AB5-D1EBFEB79BD5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4F7CC-1060-4532-B05B-89A4A73006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7200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4F7CC-1060-4532-B05B-89A4A73006D3}" type="slidenum">
              <a:rPr lang="ru-RU" smtClean="0"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9000" t="-2000" r="-19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1B3BB-DEEE-4B8E-B7AF-F865AB757066}" type="datetimeFigureOut">
              <a:rPr lang="ru-RU" smtClean="0"/>
              <a:t>27.06.2023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B2266-A01F-41CE-AE21-20F5026F1E4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512167"/>
          </a:xfrm>
        </p:spPr>
        <p:txBody>
          <a:bodyPr>
            <a:normAutofit fontScale="90000"/>
          </a:bodyPr>
          <a:lstStyle/>
          <a:p>
            <a:r>
              <a:rPr lang="ru-RU" sz="49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Народный праздник России</a:t>
            </a:r>
            <a:br>
              <a:rPr lang="ru-RU" sz="49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«День косоворотки»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568952" cy="1752600"/>
          </a:xfrm>
        </p:spPr>
        <p:txBody>
          <a:bodyPr>
            <a:noAutofit/>
          </a:bodyPr>
          <a:lstStyle/>
          <a:p>
            <a:r>
              <a:rPr lang="ru-RU" sz="21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Фотовыставка </a:t>
            </a:r>
            <a:endParaRPr lang="ru-RU" sz="21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«Традиции русской национальной одежды </a:t>
            </a:r>
            <a:r>
              <a:rPr lang="ru-RU" sz="21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 Симферополе.</a:t>
            </a:r>
            <a:endParaRPr lang="ru-RU" sz="21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Косоворотка на фотографиях </a:t>
            </a:r>
          </a:p>
          <a:p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конца </a:t>
            </a:r>
            <a:r>
              <a:rPr lang="en-US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- середины </a:t>
            </a:r>
            <a:r>
              <a:rPr lang="en-US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в. из коллекции музея»</a:t>
            </a:r>
            <a:endParaRPr lang="ru-RU" sz="2000" dirty="0" smtClean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direktor\Desktop\МУЗЕЙ 2022\Вензель копия.jpg"/>
          <p:cNvPicPr/>
          <p:nvPr/>
        </p:nvPicPr>
        <p:blipFill rotWithShape="1">
          <a:blip r:embed="rId2" cstate="print"/>
          <a:srcRect b="20055"/>
          <a:stretch/>
        </p:blipFill>
        <p:spPr bwMode="auto">
          <a:xfrm>
            <a:off x="3131840" y="4797152"/>
            <a:ext cx="2528047" cy="16943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836712"/>
            <a:ext cx="8229600" cy="65293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Работники </a:t>
            </a:r>
            <a:r>
              <a:rPr lang="ru-RU" sz="2200" b="1" dirty="0" err="1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кожкомбината</a:t>
            </a:r>
            <a: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Симферополь, 1920-е годы.</a:t>
            </a:r>
            <a:endParaRPr lang="ru-RU" dirty="0"/>
          </a:p>
        </p:txBody>
      </p:sp>
      <p:pic>
        <p:nvPicPr>
          <p:cNvPr id="3" name="Picture 3" descr="E:\косоворотки 2\Кожзавод(вопрос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344816" cy="4741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836712"/>
            <a:ext cx="778720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Групповой снимок. Работники табачной фабрики. </a:t>
            </a:r>
          </a:p>
          <a:p>
            <a:pPr algn="ctr"/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Симферополь. Фото 1920-х годов.</a:t>
            </a:r>
          </a:p>
        </p:txBody>
      </p:sp>
      <p:pic>
        <p:nvPicPr>
          <p:cNvPr id="24578" name="Picture 2" descr="E:\косоворотки 2\Работники табачной фабрики 1920е год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7056784" cy="4334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864" y="90872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Работники 1-го авиапарка.</a:t>
            </a:r>
            <a:b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Симферополь, 1921 год.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E:\косоворотки 2\1-й авиапарк, 1921г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616"/>
            <a:ext cx="7056784" cy="5237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988840"/>
            <a:ext cx="2864297" cy="259228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Учащийся Симферопольского Городского пятиклассного училища.</a:t>
            </a:r>
          </a:p>
          <a:p>
            <a:pPr algn="ctr"/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Фотоателье А. Могилевского.</a:t>
            </a:r>
          </a:p>
          <a:p>
            <a:pPr algn="ctr"/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Начало ХХ века.</a:t>
            </a:r>
          </a:p>
          <a:p>
            <a:endParaRPr lang="ru-RU" sz="2000" dirty="0"/>
          </a:p>
        </p:txBody>
      </p:sp>
      <p:pic>
        <p:nvPicPr>
          <p:cNvPr id="5" name="Picture 3" descr="E:\косоворотки 2\ничего не известн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707904" y="368363"/>
            <a:ext cx="4320480" cy="60129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01008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Групповой снимок. Жители Симферополя. </a:t>
            </a:r>
            <a:b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На переднем плане Виктор </a:t>
            </a:r>
            <a:r>
              <a:rPr lang="ru-RU" sz="2200" dirty="0" err="1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Жолох</a:t>
            </a: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и Саша Сахаров.</a:t>
            </a:r>
            <a:b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Начало ХХ века.</a:t>
            </a:r>
            <a:b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E:\косоворотки 2\Жители Симферополя Виктор Жолох и  Саша Сахар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591" y="273050"/>
            <a:ext cx="4094801" cy="6347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05064"/>
            <a:ext cx="288032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Групповой снимок. </a:t>
            </a:r>
            <a:b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 первом ряду, в центре сидит Кошелев Антон Иванович, будущий орденоносец, участник Великой Отечественной войны, ветеран 1-ой Приморской Армии. </a:t>
            </a:r>
            <a:b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Довоенный снимок – 30-е годы ХХ века.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E:\косоворотки 2\в первом рядду, в центре сид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456207"/>
            <a:ext cx="4273843" cy="5853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260648"/>
            <a:ext cx="7344816" cy="122413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Выпускная группа студентов вечернего отделения Рабфака им. Ленина при С.Г.У.</a:t>
            </a:r>
          </a:p>
          <a:p>
            <a:pPr algn="ctr"/>
            <a:r>
              <a:rPr lang="ru-RU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Фото 1934 года, подарено музею симферопольцами, родственниками одного из персонажей фотоснимка.</a:t>
            </a:r>
          </a:p>
        </p:txBody>
      </p:sp>
      <p:pic>
        <p:nvPicPr>
          <p:cNvPr id="23554" name="Picture 2" descr="E:\косоворотки 2\Выпускная группа студентов вечернего отделения Рабфака им. Ленина при С.Г.У. 1934 го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78931"/>
            <a:ext cx="6912768" cy="5090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224" y="548680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Групповой снимок. Экстерны 1-ой группы ЛИЯ.</a:t>
            </a:r>
            <a:b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Фото 1937 года, подарено музею симферопольцами, родственниками одного из персонажей фотоснимка.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3" descr="E:\косоворотки 2\надпись Уважаемому Ивану Ивановичу от 1 ой группы ЛИЯ по поручению группы Померанцева,короткова Лихачева 26 . VII -  37 го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165163" y="1412776"/>
            <a:ext cx="6791213" cy="52422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836712"/>
            <a:ext cx="7344816" cy="78377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3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Забастовка рабочих железнодорожной станции Симферополь.</a:t>
            </a:r>
          </a:p>
          <a:p>
            <a:pPr algn="ctr"/>
            <a:r>
              <a:rPr lang="ru-RU" sz="23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Фрагмент картины неизвестного художника1950-1960-х годов</a:t>
            </a:r>
            <a:r>
              <a:rPr lang="ru-RU" sz="23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3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E:\косоворотки 2\Митинг железнодолрожник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204864"/>
            <a:ext cx="6912768" cy="4252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488832" cy="56673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36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1988840"/>
            <a:ext cx="7488832" cy="41044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Симферополь, ул. Пушкина, 17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Рабочие дни: вторник – воскресенье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10:00 – 17:00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Выходной: понедельник 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http://museum-of-simferopol-history.ru</a:t>
            </a:r>
            <a:endParaRPr lang="ru-RU" sz="2000" b="1" dirty="0" smtClean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en-US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migs2009@mail.ru</a:t>
            </a:r>
            <a:endParaRPr lang="ru-RU" sz="2000" b="1" dirty="0" smtClean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Тел. 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+7(3652) 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62-12-42</a:t>
            </a:r>
          </a:p>
          <a:p>
            <a:pPr algn="ctr"/>
            <a:endParaRPr lang="ru-RU" sz="2000" b="1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Симферополь, 2023 г.</a:t>
            </a:r>
            <a:endParaRPr lang="ru-RU" sz="1200" b="1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260648"/>
            <a:ext cx="7488832" cy="5400600"/>
          </a:xfrm>
        </p:spPr>
        <p:txBody>
          <a:bodyPr>
            <a:noAutofit/>
          </a:bodyPr>
          <a:lstStyle/>
          <a:p>
            <a:pPr indent="0" algn="just">
              <a:buNone/>
            </a:pPr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 ноябре 2019 года рядом общественных организаций России была обнародована общественная инициатива введения в России народного Праздника «День Косоворотки›. Миссия праздника: укрепление национального единства русского народа и всех коренных народов Российской Федерации, содействие национальной самоидентификации русского народа как </a:t>
            </a:r>
            <a:r>
              <a:rPr lang="ru-RU" sz="2000" b="1" dirty="0" err="1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государствообразующего</a:t>
            </a:r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народа, входящего в многонациональный союз равноправных народов Российской Федерации.</a:t>
            </a:r>
          </a:p>
          <a:p>
            <a:pPr indent="0" algn="just">
              <a:buNone/>
            </a:pPr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Одним из визуальных и материальных символов «</a:t>
            </a:r>
            <a:r>
              <a:rPr lang="ru-RU" sz="2000" b="1" dirty="0" err="1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русскости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является «косоворотка»,  как аутентичная и уникальная рубашка русских мужчин всех возрастов и сословий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just">
              <a:buNone/>
            </a:pP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 2022 году «День Косоворотки› будет впервые отмечаться в Симферополе. Музей истории города Симферополя подготовил к празднику фотовыставку «Традиции русской национальной одежды в Симферополе. Косоворотка на фотографиях конца 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XIX 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середины </a:t>
            </a:r>
            <a:r>
              <a:rPr lang="en-US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в. из коллекции  музея</a:t>
            </a:r>
            <a:r>
              <a:rPr lang="ru-RU" sz="20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b="1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0" algn="just">
              <a:buNone/>
            </a:pPr>
            <a:endParaRPr lang="ru-RU" sz="2000" b="1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a2d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48322" y="3429000"/>
            <a:ext cx="5631990" cy="31396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88641"/>
            <a:ext cx="7488832" cy="2952328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Косоворотка представляет собой </a:t>
            </a:r>
            <a:r>
              <a:rPr lang="ru-RU" sz="2000" b="1" dirty="0" err="1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туникообразную</a:t>
            </a:r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рубаху до колен (позднее — до бёдер), состоявшую из перегнутого по утку́ полотнища, покрывавшую грудь и спину, соединявшуюся на боках с помощью двух кусков ткани, а на рукавах — с помощью ластовиц (они же </a:t>
            </a:r>
            <a:r>
              <a:rPr lang="ru-RU" sz="2000" b="1" dirty="0" err="1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ластовки</a:t>
            </a:r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), часто из красной ткани, а также из того же материала, что и остальная рубаха. </a:t>
            </a:r>
            <a:endParaRPr lang="ru-RU" sz="20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На верхнюю часть рубахи подшивали подоплёку — подкладку квадратной или треугольной формы длиной 25—30 см, предотвращавшую от истирания, и зачастую игравшую декоративную функцию, так как она могла обильно вышиваться. </a:t>
            </a:r>
            <a:endParaRPr lang="ru-RU" sz="20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1556792"/>
            <a:ext cx="4536504" cy="352839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19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Подол </a:t>
            </a:r>
            <a:r>
              <a:rPr lang="ru-RU" sz="19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мог достигать разной длины в зависимости от возраста носившего рубаху: так, старики носили рубахи длиной до колена, юноши и мужчины средних лет — с подолом на 10—15 см выше коленей. В вышивке использовался геометрический или растительный орнаментом. </a:t>
            </a:r>
            <a:endParaRPr lang="ru-RU" sz="19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b="1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У косоворотки разрез с застёжкой был, как правило, смещён влево, реже вправо и имел длину 14—18 см. Появление косого ворота связывают с византийским влиянием, однако по версии историка и культуролога академика Дмитрия Лихачёва, разрез сбоку на косоворотке создавался специально для того, чтобы нательный крестик не выпадал во время работы. </a:t>
            </a:r>
            <a:endParaRPr lang="ru-RU" sz="19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5B0505"/>
              </a:solidFill>
            </a:endParaRPr>
          </a:p>
        </p:txBody>
      </p:sp>
      <p:pic>
        <p:nvPicPr>
          <p:cNvPr id="5" name="Содержимое 4" descr="Купить косоворотка &amp;quot;лён&amp;quot; белый для мальчика по цене 1 600 ₽ в Мос...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8" t="9707" r="14258" b="6170"/>
          <a:stretch>
            <a:fillRect/>
          </a:stretch>
        </p:blipFill>
        <p:spPr bwMode="auto">
          <a:xfrm>
            <a:off x="5508104" y="1412776"/>
            <a:ext cx="2520280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27584" y="44624"/>
            <a:ext cx="7488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Впоследствии, в конце XIX века под влиянием городской моды входят в обиход рубахи с кокеткой. Косоворотки носили навыпуск, не заправляя в брюки и подпоясывались шёлковым шнуровым поясом или тканым поясом из шерсти. Пояс мог иметь на концах кисти. Завязка пояса располагалась с левой стороны. Косоворотки иногда расшивались по рукавам, подолу и вороту; для удобства шага подол мог иметь разрезы по боками. </a:t>
            </a:r>
            <a:endParaRPr lang="ru-RU" sz="16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4725144"/>
            <a:ext cx="74168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 конце XIX-начале XX вв. в связи с распространением на селе пиджаков, появляются рубахи-косоворотки с косой планкой, а чтобы подол рубахи не торчал из-под пол пиджака, он становится короче. Также исчезают боковые детали, которые либо заменяются подклинком, либо сшиваются одним швом. Из города приходит </a:t>
            </a:r>
            <a:r>
              <a:rPr lang="ru-RU" sz="1600" b="1" dirty="0" err="1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втачной</a:t>
            </a:r>
            <a:r>
              <a:rPr lang="ru-RU" sz="16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и фигурный рукава, и соответственно отсутствие ластовиц, плечевой шов, а в качестве используемых тканей самой модной становится красный сатин. К середине XX века косоворотка вышла из повседневного употребления.</a:t>
            </a:r>
            <a:endParaRPr lang="ru-RU" sz="16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косоворотки 2\Семья Хижниченк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73617"/>
            <a:ext cx="7227575" cy="495963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6101606"/>
            <a:ext cx="7272808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Семья симферопольцев.</a:t>
            </a:r>
          </a:p>
          <a:p>
            <a:pPr algn="ctr"/>
            <a:r>
              <a:rPr lang="ru-RU" sz="2000" dirty="0" err="1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Хижниченко</a:t>
            </a:r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во дворе своего дома</a:t>
            </a:r>
          </a:p>
          <a:p>
            <a:pPr algn="ctr"/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Конец Х</a:t>
            </a:r>
            <a:r>
              <a:rPr lang="en-US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Х века.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6864" cy="79695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Фото косовороток конца </a:t>
            </a:r>
            <a:r>
              <a:rPr lang="en-US" sz="24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24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- середины </a:t>
            </a:r>
            <a:r>
              <a:rPr lang="en-US" sz="24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XX</a:t>
            </a:r>
            <a:r>
              <a:rPr lang="ru-RU" sz="2400" b="1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века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5576" y="3581326"/>
            <a:ext cx="3816424" cy="63976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Житель Симферополя </a:t>
            </a:r>
          </a:p>
          <a:p>
            <a:pPr algn="ctr"/>
            <a:r>
              <a:rPr lang="ru-RU" sz="2000" dirty="0" err="1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Знаенко</a:t>
            </a:r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Дмитрий Яковлевич, </a:t>
            </a:r>
            <a:endParaRPr lang="ru-RU" sz="2000" dirty="0" smtClean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17 лет.</a:t>
            </a:r>
            <a:endParaRPr lang="ru-RU" sz="20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Фото 1909-го года.</a:t>
            </a:r>
            <a:endParaRPr lang="ru-RU" sz="2000" dirty="0">
              <a:solidFill>
                <a:srgbClr val="5B050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3" descr="E:\косоворотки 2\житель симферополя Знаенко Дмитрий Яковлевич 17 лет . умер моллодым 1909 -х годах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 t="11255"/>
          <a:stretch>
            <a:fillRect/>
          </a:stretch>
        </p:blipFill>
        <p:spPr bwMode="auto">
          <a:xfrm>
            <a:off x="4427984" y="794075"/>
            <a:ext cx="3744416" cy="5299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581128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И.П. </a:t>
            </a:r>
            <a:r>
              <a:rPr lang="ru-RU" sz="2200" dirty="0" err="1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Николов-Буховский</a:t>
            </a: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– крестьянин села </a:t>
            </a:r>
            <a:r>
              <a:rPr lang="ru-RU" sz="2200" dirty="0" err="1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Сарабуз</a:t>
            </a: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болгарский, (впоследствии поселок Ленское, ныне не существует), участник Первой мировой войны, кавалер Георгиевского креста 3-й степени. </a:t>
            </a:r>
            <a:r>
              <a:rPr lang="en-US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В 1920 году убит белогвардейцами, как большевик и партизан.</a:t>
            </a:r>
            <a:b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Фото 1915 года.</a:t>
            </a:r>
            <a:r>
              <a:rPr lang="ru-RU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Picture 2" descr="E:\музей\косоворотки 12 июля\косоворотки 2\Николов - Буховский И.П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771498" y="620688"/>
            <a:ext cx="434540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2348880"/>
            <a:ext cx="2952328" cy="201622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Жители Симферополя</a:t>
            </a:r>
          </a:p>
          <a:p>
            <a:pPr algn="ctr"/>
            <a:r>
              <a:rPr lang="ru-RU" sz="2000" dirty="0" err="1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Шинкаренко</a:t>
            </a:r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Николай Федорович, его супруга Наталья Филипповна и сын Алексей.</a:t>
            </a:r>
          </a:p>
          <a:p>
            <a:pPr algn="ctr"/>
            <a:r>
              <a:rPr lang="ru-RU" sz="2000" dirty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Фото 1915-го года.</a:t>
            </a:r>
          </a:p>
        </p:txBody>
      </p:sp>
      <p:pic>
        <p:nvPicPr>
          <p:cNvPr id="18434" name="Picture 2" descr="E:\косоворотки 2\Жители Симферополя, Шинкаренко НИКОЛАЙ Федорович с супругой Натальей Филиповной и сыном Алексеем 1915 год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8680"/>
            <a:ext cx="4154810" cy="5679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99" y="3131046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Жители Симферополя </a:t>
            </a:r>
            <a:r>
              <a:rPr lang="ru-RU" sz="2200" dirty="0" err="1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Шинкаренко</a:t>
            </a: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 Николай Федорович и его друг Матвей Филиппович Крутиков.</a:t>
            </a:r>
            <a:b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rgbClr val="5B0505"/>
                </a:solidFill>
                <a:latin typeface="Times New Roman" pitchFamily="18" charset="0"/>
                <a:cs typeface="Times New Roman" pitchFamily="18" charset="0"/>
              </a:rPr>
              <a:t>20-е годы XX 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3" descr="E:\косоворотки 2\Минкаренко Николай Федорович и его друг МАТВЕЙ ФИЛИПОВИЧ Крутико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8"/>
            <a:ext cx="4426342" cy="6108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730</Words>
  <Application>Microsoft Office PowerPoint</Application>
  <PresentationFormat>Экран (4:3)</PresentationFormat>
  <Paragraphs>53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Народный праздник России «День косоворотки» </vt:lpstr>
      <vt:lpstr>Презентация PowerPoint</vt:lpstr>
      <vt:lpstr>Презентация PowerPoint</vt:lpstr>
      <vt:lpstr>Презентация PowerPoint</vt:lpstr>
      <vt:lpstr>Фото косовороток конца XIX - середины XX века</vt:lpstr>
      <vt:lpstr>Презентация PowerPoint</vt:lpstr>
      <vt:lpstr>И.П. Николов-Буховский – крестьянин села Сарабуз болгарский, (впоследствии поселок Ленское, ныне не существует), участник Первой мировой войны, кавалер Георгиевского креста 3-й степени.  В 1920 году убит белогвардейцами, как большевик и партизан. Фото 1915 года. </vt:lpstr>
      <vt:lpstr>Презентация PowerPoint</vt:lpstr>
      <vt:lpstr>Жители Симферополя Шинкаренко Николай Федорович и его друг Матвей Филиппович Крутиков. 20-е годы XX в. </vt:lpstr>
      <vt:lpstr>Работники кожкомбината. Симферополь, 1920-е годы.</vt:lpstr>
      <vt:lpstr>Презентация PowerPoint</vt:lpstr>
      <vt:lpstr>Работники 1-го авиапарка. Симферополь, 1921 год. </vt:lpstr>
      <vt:lpstr>Презентация PowerPoint</vt:lpstr>
      <vt:lpstr>Групповой снимок. Жители Симферополя.  На переднем плане Виктор Жолох и Саша Сахаров. Начало ХХ века.  </vt:lpstr>
      <vt:lpstr>Групповой снимок.  В первом ряду, в центре сидит Кошелев Антон Иванович, будущий орденоносец, участник Великой Отечественной войны, ветеран 1-ой Приморской Армии.  Довоенный снимок – 30-е годы ХХ века. </vt:lpstr>
      <vt:lpstr>Презентация PowerPoint</vt:lpstr>
      <vt:lpstr>Групповой снимок. Экстерны 1-ой группы ЛИЯ. Фото 1937 года, подарено музею симферопольцами, родственниками одного из персонажей фотоснимка. </vt:lpstr>
      <vt:lpstr>Презентация PowerPoint</vt:lpstr>
      <vt:lpstr>Спасибо за внимание !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14</cp:revision>
  <dcterms:created xsi:type="dcterms:W3CDTF">2022-07-18T11:10:07Z</dcterms:created>
  <dcterms:modified xsi:type="dcterms:W3CDTF">2023-06-27T12:51:44Z</dcterms:modified>
</cp:coreProperties>
</file>