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0" r:id="rId14"/>
    <p:sldId id="279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60" d="100"/>
          <a:sy n="60" d="100"/>
        </p:scale>
        <p:origin x="-133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2">
                <a:lumMod val="40000"/>
                <a:lumOff val="6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елиск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2195736" cy="3528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332656"/>
            <a:ext cx="5616624" cy="5040560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июля – День освобождения Крымского полуострова от османского владычества в ходе Крымского похода русской армии под командованием В.М. Долгорукова в 1771 году</a:t>
            </a:r>
            <a:endParaRPr lang="ru-RU" sz="29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229200"/>
            <a:ext cx="5796136" cy="12759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Памятная дата утверждена Государственным Советом Республики Крым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42777" y="620688"/>
            <a:ext cx="4104456" cy="46910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1773–1774 гг. Порта, едва оправившись от военных потрясений первых лет войны, мёртвой хваткой вцепилась в Крымское ханство, с независимостью которого никак не могла смириться.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Она не признала нового хана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Сахиб-Гирея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других правителей ханства, выбранных татарским народом, и в противовес назначила своих кандидатов на ханский престол, из числа «верных людей» давно уже живших в Турции. «Турецким» татарским ханом был утверждён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Девлет-Гирей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Не зная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заключеном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15 июля 1774 года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Кючук-Кайнаджирского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мира, 18 июля турецкий флот высадил десант в Крыму в Алуште под командованием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Девлет-Гирея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Местом сбора русских войск стал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лаерь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Акмечети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24 июля 1774 у деревни Шума отряд 2-й армии под командованием генерал-майора Мусина-Пушкина атаковал турецкий десант и отбросил турок к берегу моря. В этом бою был тяжело ранен в голову подполковник Кутузов. Вечером 24 июля обе стороны получили известие о заключении мира и боевые действия в Крыму прекратились.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усин Пушк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4010025" cy="5238750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4716016" y="5733256"/>
            <a:ext cx="4104456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ru-RU" sz="1400" dirty="0" smtClean="0"/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 Валентин Платонович Мусин-Пушкин - русский военный и государственный деятель, генерал-фельдмаршал.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5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дес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12" y="307848"/>
            <a:ext cx="8723376" cy="62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2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3968" y="620688"/>
            <a:ext cx="4680520" cy="453650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 время как Россия условия мирного договора  1774 г. выполнила точно, Турция открыто поддерживала своего ставленника на ханский престол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Гирея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вместо обрусевшего Шагин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Гирея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Гирей прибыл в Крым, низложил Шагина и казнил его приближенных. Россия не могла оставаться равнодушной к такому положению, и в ноябре 1776 г. особый корпус войск под командованием генерала-фельдмаршала князя Александра Александровича Прозоровского вошел в Крым, заняв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Перекопскую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крепость. В январе 1777 г. заболевший Прозоровский фактически передал командование своему заместителю А. В. Суворову, который искусными маневрами быстро рассеял вооруженные отряды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Девлета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концентрировавшиеся у Карасу-Базара. 30 мая Шагин был восстановлен на престоле,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бежал в Константинополь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px-Alexandr_Prozorovsky_by_D._Levit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019051" cy="4968552"/>
          </a:xfrm>
          <a:prstGeom prst="rect">
            <a:avLst/>
          </a:prstGeom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4283968" y="5301208"/>
            <a:ext cx="468052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Генерал-фельдмаршал князь Александра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Александрович Прозоровский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4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асубазарский тракт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852936"/>
            <a:ext cx="4320480" cy="2842421"/>
          </a:xfrm>
        </p:spPr>
      </p:pic>
      <p:pic>
        <p:nvPicPr>
          <p:cNvPr id="5" name="Рисунок 4" descr="Кючук-Кайнарджийский-мирный-догов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76672"/>
            <a:ext cx="3788402" cy="5373216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5536" y="5949280"/>
            <a:ext cx="460851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457200" algn="ctr">
              <a:lnSpc>
                <a:spcPct val="12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Оригинал ратификационной грамоты 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Карасубазарскому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мирному договору 1772 года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0" y="260648"/>
            <a:ext cx="5220072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360000">
              <a:lnSpc>
                <a:spcPct val="120000"/>
              </a:lnSpc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Освобождению</a:t>
            </a:r>
            <a:r>
              <a:rPr kumimoji="0" lang="ru-RU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Крыма от османского владычества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предшествовало</a:t>
            </a:r>
            <a:r>
              <a:rPr kumimoji="0" lang="ru-RU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длительное военное противостояние Русского государства  с Крымским ханством и доминировавшей в черноморском регионе Османской империей. Промежуточными итогами вековой борьбы стали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подписанный 1(11) ноября 1772 года </a:t>
            </a:r>
            <a:r>
              <a:rPr kumimoji="0" lang="ru-RU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между Российской империей и Крымским ханством </a:t>
            </a:r>
            <a:r>
              <a:rPr kumimoji="0" lang="ru-RU" sz="1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Карасубазарский</a:t>
            </a:r>
            <a:r>
              <a:rPr kumimoji="0" lang="ru-RU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трактат и подтвердивший его положения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Кючук-Кайнарджийский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мирный договор от 10(21)  июля 1774 года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иежду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Российской и Османской империями. </a:t>
            </a:r>
          </a:p>
          <a:p>
            <a:pPr lvl="0" indent="360000">
              <a:lnSpc>
                <a:spcPct val="120000"/>
              </a:lnSpc>
            </a:pP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3600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004048" y="6021288"/>
            <a:ext cx="38164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457200" algn="ctr">
              <a:lnSpc>
                <a:spcPct val="120000"/>
              </a:lnSpc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Кючук-Кайнаджирский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мирный договор.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5112568" cy="1800200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8(19) апреля 1783 года,  после отречения последнего крымского хана Шагин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Гирея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императрица Екатерина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подписала манифест «О принятии полуострова Крымского, острова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Тамана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всей Кубанской стороны под Российскую державу».  В следующем, 1784 году, на окраине татарского городка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Акмечеть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началось возведение нового города - Симферополя, административного центра новообразованной Таврической области.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783_manifesto_on_annexation_of_Crim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0648"/>
            <a:ext cx="3528392" cy="5679504"/>
          </a:xfrm>
          <a:prstGeom prst="rect">
            <a:avLst/>
          </a:prstGeom>
        </p:spPr>
      </p:pic>
      <p:pic>
        <p:nvPicPr>
          <p:cNvPr id="18" name="Рисунок 17" descr="Потёмкин_и_Шахин_Гир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3476667" cy="4563125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4572000" y="6165304"/>
            <a:ext cx="4464496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Страница манифеста о присоединении Крыма к России.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68173" y="404664"/>
            <a:ext cx="4248472" cy="6120680"/>
          </a:xfrm>
        </p:spPr>
        <p:txBody>
          <a:bodyPr/>
          <a:lstStyle/>
          <a:p>
            <a:pPr algn="just"/>
            <a:r>
              <a:rPr lang="ru-RU" sz="1800" dirty="0">
                <a:latin typeface="Arial" pitchFamily="34" charset="0"/>
                <a:cs typeface="Arial" pitchFamily="34" charset="0"/>
              </a:rPr>
              <a:t>Памятник в честь князя В. М. Долгорукова-Крымского и его победы над турецкими войсками был заложен в городе 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Симферополь,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на то время — административной столице 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Таврической губернии, 5 апреля 1842 года.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Он был установлен в районе, где в 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1771 году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 в лагере российских войск стояла военно-полевая палатка командующего 2-й Русской армии. Автор монумента — профессор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Август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Штрейхенберг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подданный Прусского короля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Монумент был сооружен на средства внука полководца — 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действительного тайного советника,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обер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-шталмейстера Императорского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двора 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Василия Васильевича Долгорукова.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Освящение монумента торжественно состоялось 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29 ноября 1842 года.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C:\Users\Пользователь\Desktop\РАБОТА Яковлева\ВЫСТАВКИ 2023\Июль. Долгоруков\1554747172_dolgorukovskiy-obelisk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7053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8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k-mech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781550" cy="3152775"/>
          </a:xfrm>
          <a:prstGeom prst="rect">
            <a:avLst/>
          </a:prstGeom>
        </p:spPr>
      </p:pic>
      <p:pic>
        <p:nvPicPr>
          <p:cNvPr id="7" name="Рисунок 6" descr="двор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5"/>
            <a:ext cx="4864540" cy="273630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80112" y="1124744"/>
            <a:ext cx="3008313" cy="52565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 времена  Крымского ханства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где находились развалины Неаполя была построена крепость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Керменчик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(крепостца с тат.).  Возле этого укрепления  и вырос городок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Акмесджит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Ак-Мечеть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конце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XV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  в Крымском ханстве была  учреждена должность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наследника, назначавшегося из числа  родственников хана из 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Гераев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именовавшихся в Крыму султанами.  По отношению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калгам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чаще всего использовали название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калга-султан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Резиденцией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 город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Акмесджит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дворец располагался в районе ул. Воровского , возле гостиницы «Москва».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 сожалению, дворец не сохранился.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нижней фотографии предположительное место расположения дворца.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98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5"/>
          <p:cNvSpPr txBox="1">
            <a:spLocks/>
          </p:cNvSpPr>
          <p:nvPr/>
        </p:nvSpPr>
        <p:spPr>
          <a:xfrm>
            <a:off x="6228184" y="-315416"/>
            <a:ext cx="2592288" cy="71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4800" dirty="0" smtClean="0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6228184" y="0"/>
            <a:ext cx="2664296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5940152" y="1124744"/>
            <a:ext cx="3008313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акмечетском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кладбище находилась одна из самых известных  в Крыму мусульманских святынь  -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Азиз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Салгир-Баба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По преданиям, после посещения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азиза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Салгир-Баба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паломники стремились к источнику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Азиз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Су (фонтан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Савопуло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), чтобы омыться его целительной водой (распространенный элемент практики посещения подобных мест).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Воровского. Азиз Салгир Баба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764704"/>
            <a:ext cx="5280587" cy="2376264"/>
          </a:xfrm>
          <a:prstGeom prst="rect">
            <a:avLst/>
          </a:prstGeom>
        </p:spPr>
      </p:pic>
      <p:pic>
        <p:nvPicPr>
          <p:cNvPr id="12" name="Рисунок 11" descr="Екатерининский сад. Азиз с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356992"/>
            <a:ext cx="2142588" cy="3284983"/>
          </a:xfrm>
          <a:prstGeom prst="rect">
            <a:avLst/>
          </a:prstGeom>
        </p:spPr>
      </p:pic>
      <p:sp>
        <p:nvSpPr>
          <p:cNvPr id="13" name="Текст 5"/>
          <p:cNvSpPr txBox="1">
            <a:spLocks/>
          </p:cNvSpPr>
          <p:nvPr/>
        </p:nvSpPr>
        <p:spPr>
          <a:xfrm>
            <a:off x="251520" y="3284984"/>
            <a:ext cx="3008313" cy="387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Гробница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азиза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Салгир – Баба.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Текст 5"/>
          <p:cNvSpPr txBox="1">
            <a:spLocks/>
          </p:cNvSpPr>
          <p:nvPr/>
        </p:nvSpPr>
        <p:spPr>
          <a:xfrm>
            <a:off x="5724128" y="6237312"/>
            <a:ext cx="3008313" cy="387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Фонтан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Савопуло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Азиз-Су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04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80112" y="404664"/>
            <a:ext cx="3008313" cy="410445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cs typeface="Arial" pitchFamily="34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русско-турецкой войны (1735—1739) российские войска под командованием фельдмаршала Миниха после взятия штурмом Перекопа (20 мая 1736 года) овладели городом Козловым  (Евпатория) и столицей Крымского ханства Бахчисараем (16-17 июня). Для пополнения запасов, Миних ночью 21 июня отрядил 8 т. регул. войск и 2 т. казаков, под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ген-в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Измайлова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Магнуса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Бирона, для взятия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Акмечети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Подойдя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Акмечети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отряд нашел город совершенно пустым. Забрав припасы, Измайлов и Бирон сожгли город и вернулись к армии.  </a:t>
            </a:r>
          </a:p>
          <a:p>
            <a:pPr lvl="0" algn="ctr"/>
            <a:endParaRPr lang="ru-RU" dirty="0"/>
          </a:p>
        </p:txBody>
      </p:sp>
      <p:pic>
        <p:nvPicPr>
          <p:cNvPr id="5" name="Рисунок 4" descr="Burchard_Christoph_von_Münnich_engrav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6480"/>
            <a:ext cx="4860032" cy="6761520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5004048" y="6093296"/>
            <a:ext cx="300831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Генерал - фельдмаршал граф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Бурхард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Кристоф фон Миних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0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37278" y="0"/>
            <a:ext cx="5206721" cy="6858000"/>
          </a:xfrm>
        </p:spPr>
        <p:txBody>
          <a:bodyPr>
            <a:noAutofit/>
          </a:bodyPr>
          <a:lstStyle/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ходе русско-турецкой  войны 1768-1774  годов  Вторая русская армия под командованием Василия Михайловича Долгорукова разбила 70-тысячную армию хана Селим-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Гирея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14 июня 1771 года  взяла крепость Перекоп. Русские войска устремились в Крым. 22 июня они заняли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Гёзлёв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(Евпаторию). Затем 38-тысячная армия Долгорукова повернула на восток и в тот же день подступила 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Акмечети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    Считается, что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Долгоруковский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обелиск сооружен на том месте, где стояла палатка командующего 2-й армией. А за ней, на просторном поле (где пролегают сейчас улицы К. Маркса, К. Либкнехта и А. Невского), забелели тысячи армейских палаток.</a:t>
            </a:r>
          </a:p>
          <a:p>
            <a:pPr fontAlgn="base"/>
            <a:r>
              <a:rPr lang="ru-RU" dirty="0" smtClean="0">
                <a:latin typeface="Arial" pitchFamily="34" charset="0"/>
                <a:cs typeface="Arial" pitchFamily="34" charset="0"/>
              </a:rPr>
              <a:t>    Эти первые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симферопольцы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— личный состав 2-й русской армии — стояли лагерем под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Акмечетью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пять суток. Долгоруков ждал ханских послов для мирных переговоров. Однако хан и его окружение под всякими предлогами оттягивали встречу с тем, чтобы выиграть время для приведения в порядок и наращивания своих вооруженных сил.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Разгадав замысел врага, В. М. Долгоруков поднял армию и повел ее 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Кефе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(Феодосии), где, по данным разведки, сосредоточилось 95-тысячное войско Селим-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Гирея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 битве под стенами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Кефе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29 июня ханское войско потерпело сокрушительное поражение. Пала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Кефе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пали и другие турецкие крепости: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Арабат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Керчь,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Еникале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Балаклава.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Василий Васильевич  Долгоруков – генерал –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аншеф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князь командующий 2-ой русской армии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olgorukov-Krymsky_Vasily_Michail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51" y="548680"/>
            <a:ext cx="3707904" cy="50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210105" cy="60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Российские солда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455287" cy="5688632"/>
          </a:xfrm>
          <a:prstGeom prst="rect">
            <a:avLst/>
          </a:prstGeom>
        </p:spPr>
      </p:pic>
      <p:pic>
        <p:nvPicPr>
          <p:cNvPr id="7" name="Рисунок 6" descr="рус.арм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8552" y="548680"/>
            <a:ext cx="4067944" cy="56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ту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216668" cy="5646962"/>
          </a:xfrm>
          <a:prstGeom prst="rect">
            <a:avLst/>
          </a:prstGeom>
        </p:spPr>
      </p:pic>
      <p:pic>
        <p:nvPicPr>
          <p:cNvPr id="7" name="Рисунок 6" descr="тур.арм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588" y="360040"/>
            <a:ext cx="428591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4048" y="692696"/>
            <a:ext cx="3672408" cy="4824536"/>
          </a:xfrm>
        </p:spPr>
        <p:txBody>
          <a:bodyPr>
            <a:normAutofit/>
          </a:bodyPr>
          <a:lstStyle/>
          <a:p>
            <a:pPr lvl="0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1(11) ноября 1772 года в городе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Карасубазар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(ныне Белогорск) был подписан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Карасубазарский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трактат — договор, заключенный между Российской империей и Крымским ханством.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Договор подписали с российской стороны князь В. М. Долгоруков-Крымский и генерал-поручик Е.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Щербинин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крымской — новоизбранный хан Сахиб II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Крым объявлялся независимым от Османской империи ханством под покровительством России. К России переходили морские черноморские порты Керчь,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Кинбурн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Еникале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29 января 1773 года договор был ратифицирован императрицей Екатериной II.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Два года спустя, в 1774 году, эти положения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Кючук-Кайнарджийском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договоре признала Османская империя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._A._Shcherbin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4089029" cy="5445224"/>
          </a:xfrm>
          <a:prstGeom prst="rect">
            <a:avLst/>
          </a:prstGeom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5076056" y="5517232"/>
            <a:ext cx="3008313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Генерал-аншеф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Евдоким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Алексеевич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Щербинин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849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1048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10 июля – День освобождения Крымского полуострова от османского владычества в ходе Крымского похода русской армии под командованием В.М. Долгорукова в 1771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 «Волшебная нить»</dc:title>
  <dc:creator>Пользователь</dc:creator>
  <cp:lastModifiedBy>Пользователь</cp:lastModifiedBy>
  <cp:revision>136</cp:revision>
  <dcterms:created xsi:type="dcterms:W3CDTF">2023-03-09T11:06:17Z</dcterms:created>
  <dcterms:modified xsi:type="dcterms:W3CDTF">2023-07-25T10:58:16Z</dcterms:modified>
</cp:coreProperties>
</file>