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88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86" r:id="rId21"/>
    <p:sldId id="276" r:id="rId22"/>
    <p:sldId id="277" r:id="rId23"/>
    <p:sldId id="28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27.06.2023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2400" cy="201622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ahoma"/>
                <a:ea typeface="Calibri"/>
                <a:cs typeface="Times New Roman"/>
              </a:rPr>
              <a:t>«Город Симферополь</a:t>
            </a:r>
            <a:br>
              <a:rPr lang="ru-RU" sz="4000" b="1" dirty="0" smtClean="0">
                <a:solidFill>
                  <a:srgbClr val="C00000"/>
                </a:solidFill>
                <a:latin typeface="Tahoma"/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Tahoma"/>
                <a:ea typeface="Calibri"/>
                <a:cs typeface="Times New Roman"/>
              </a:rPr>
              <a:t>и </a:t>
            </a:r>
            <a:r>
              <a:rPr lang="ru-RU" sz="4000" b="1" dirty="0" smtClean="0">
                <a:solidFill>
                  <a:srgbClr val="C00000"/>
                </a:solidFill>
                <a:latin typeface="Tahoma"/>
                <a:ea typeface="Calibri"/>
                <a:cs typeface="Times New Roman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Tahoma"/>
                <a:ea typeface="Calibri"/>
                <a:cs typeface="Times New Roman"/>
              </a:rPr>
            </a:br>
            <a:r>
              <a:rPr lang="ru-RU" sz="4000" b="1" dirty="0" err="1" smtClean="0">
                <a:solidFill>
                  <a:srgbClr val="C00000"/>
                </a:solidFill>
                <a:latin typeface="Tahoma"/>
                <a:ea typeface="Calibri"/>
                <a:cs typeface="Times New Roman"/>
              </a:rPr>
              <a:t>Мангупский</a:t>
            </a:r>
            <a:r>
              <a:rPr lang="ru-RU" sz="4000" b="1" dirty="0" smtClean="0">
                <a:solidFill>
                  <a:srgbClr val="C00000"/>
                </a:solidFill>
                <a:latin typeface="Tahoma"/>
                <a:ea typeface="Calibri"/>
                <a:cs typeface="Times New Roman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Tahoma"/>
                <a:ea typeface="Calibri"/>
                <a:cs typeface="Times New Roman"/>
              </a:rPr>
              <a:t>период»</a:t>
            </a:r>
            <a:r>
              <a:rPr lang="ru-RU" sz="3600" dirty="0">
                <a:solidFill>
                  <a:srgbClr val="C00000"/>
                </a:solidFill>
                <a:ea typeface="Calibri"/>
                <a:cs typeface="Times New Roman"/>
              </a:rPr>
              <a:t/>
            </a:r>
            <a:br>
              <a:rPr lang="ru-RU" sz="3600" dirty="0">
                <a:solidFill>
                  <a:srgbClr val="C00000"/>
                </a:solidFill>
                <a:ea typeface="Calibri"/>
                <a:cs typeface="Times New Roman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886200"/>
            <a:ext cx="7992888" cy="17526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ahoma"/>
                <a:ea typeface="Calibri"/>
              </a:rPr>
              <a:t>Выставка крымского художника Александра Ивановича </a:t>
            </a:r>
            <a:r>
              <a:rPr lang="ru-RU" sz="2000" dirty="0" smtClean="0">
                <a:solidFill>
                  <a:schemeClr val="tx1"/>
                </a:solidFill>
                <a:latin typeface="Tahoma"/>
                <a:ea typeface="Calibri"/>
              </a:rPr>
              <a:t>Юрьева 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44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372200" y="1957815"/>
            <a:ext cx="2072209" cy="2952328"/>
          </a:xfrm>
        </p:spPr>
        <p:txBody>
          <a:bodyPr>
            <a:normAutofit/>
          </a:bodyPr>
          <a:lstStyle/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Пользователь\Desktop\РАБОТА Яковлева\ВЫСТАВКИ 2023\Июнь Юрьев\Выставка в музее истории Симферополя 2023 год\20230617_120148 co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t="10132" r="6106" b="9604"/>
          <a:stretch/>
        </p:blipFill>
        <p:spPr bwMode="auto">
          <a:xfrm>
            <a:off x="1187624" y="620688"/>
            <a:ext cx="4680520" cy="562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28184" y="3064647"/>
            <a:ext cx="25922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Мангуп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. Вход в обитель»</a:t>
            </a:r>
          </a:p>
          <a:p>
            <a:pPr algn="ctr"/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Холст, масло. 1997 г. </a:t>
            </a:r>
          </a:p>
        </p:txBody>
      </p:sp>
    </p:spTree>
    <p:extLst>
      <p:ext uri="{BB962C8B-B14F-4D97-AF65-F5344CB8AC3E}">
        <p14:creationId xmlns:p14="http://schemas.microsoft.com/office/powerpoint/2010/main" val="1182806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876256" y="2734320"/>
            <a:ext cx="2072209" cy="158417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«Силуэты»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1997 г. </a:t>
            </a:r>
          </a:p>
        </p:txBody>
      </p:sp>
      <p:pic>
        <p:nvPicPr>
          <p:cNvPr id="8194" name="Picture 2" descr="C:\Users\Пользователь\Desktop\РАБОТА Яковлева\ВЫСТАВКИ 2023\Июнь Юрьев\Выставка в музее истории Симферополя 2023 год\20230617_120214 co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4518" r="8358" b="5841"/>
          <a:stretch/>
        </p:blipFill>
        <p:spPr bwMode="auto">
          <a:xfrm>
            <a:off x="611560" y="1052736"/>
            <a:ext cx="6166761" cy="494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756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732240" y="2734213"/>
            <a:ext cx="2072209" cy="151216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«Озарение.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Мангуп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1990 г. </a:t>
            </a:r>
          </a:p>
        </p:txBody>
      </p:sp>
      <p:pic>
        <p:nvPicPr>
          <p:cNvPr id="9218" name="Picture 2" descr="C:\Users\Пользователь\Desktop\РАБОТА Яковлева\ВЫСТАВКИ 2023\Июнь Юрьев\Выставка в музее истории Симферополя 2023 год\20230617_120244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80" y="1052735"/>
            <a:ext cx="5711227" cy="48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152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876256" y="2636912"/>
            <a:ext cx="2072209" cy="194421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«Старый Симферополь»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1976 г. </a:t>
            </a:r>
          </a:p>
        </p:txBody>
      </p:sp>
      <p:pic>
        <p:nvPicPr>
          <p:cNvPr id="10242" name="Picture 2" descr="C:\Users\Пользователь\Desktop\РАБОТА Яковлева\ВЫСТАВКИ 2023\Июнь Юрьев\Выставка в музее истории Симферополя 2023 год\20230617_120308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5976664" cy="46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535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876256" y="2852936"/>
            <a:ext cx="2072209" cy="187220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«Утро в горах»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1978 г. </a:t>
            </a:r>
          </a:p>
        </p:txBody>
      </p:sp>
      <p:pic>
        <p:nvPicPr>
          <p:cNvPr id="11266" name="Picture 2" descr="C:\Users\Пользователь\Desktop\РАБОТА Яковлева\ВЫСТАВКИ 2023\Июнь Юрьев\Выставка в музее истории Симферополя 2023 год\20230617_120432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6120680" cy="486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092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876256" y="2708920"/>
            <a:ext cx="2072209" cy="187220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«Улица Пушкинская»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2001 г. </a:t>
            </a:r>
          </a:p>
        </p:txBody>
      </p:sp>
      <p:pic>
        <p:nvPicPr>
          <p:cNvPr id="12290" name="Picture 2" descr="C:\Users\Пользователь\Desktop\РАБОТА Яковлева\ВЫСТАВКИ 2023\Июнь Юрьев\Выставка в музее истории Симферополя 2023 год\20230617_120512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6260829" cy="475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908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300192" y="2406140"/>
            <a:ext cx="2072209" cy="195404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«Дом Крылова. Улица Ефремова»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2001 г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3314" name="Picture 2" descr="C:\Users\Пользователь\Desktop\РАБОТА Яковлева\ВЫСТАВКИ 2023\Июнь Юрьев\Выставка в музее истории Симферополя 2023 год\20230617_120620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4320480" cy="59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590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876256" y="2587204"/>
            <a:ext cx="2072209" cy="18002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«Центр города. Улица Пушкинская»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2002 г. </a:t>
            </a:r>
          </a:p>
        </p:txBody>
      </p:sp>
      <p:pic>
        <p:nvPicPr>
          <p:cNvPr id="14338" name="Picture 2" descr="C:\Users\Пользователь\Desktop\РАБОТА Яковлева\ВЫСТАВКИ 2023\Июнь Юрьев\Выставка в музее истории Симферополя 2023 год\20230617_120842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5688632" cy="530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371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7036651" y="2708920"/>
            <a:ext cx="2072209" cy="194421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«Кинотеатр «Симферополь»»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2013 г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5362" name="Picture 2" descr="C:\Users\Пользователь\Desktop\РАБОТА Яковлева\ВЫСТАВКИ 2023\Июнь Юрьев\Выставка в музее истории Симферополя 2023 год\20230617_120858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50" y="1054451"/>
            <a:ext cx="6232729" cy="480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772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862451" y="2564904"/>
            <a:ext cx="2072209" cy="165618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«Улица Володарского»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1979 г. </a:t>
            </a:r>
          </a:p>
        </p:txBody>
      </p:sp>
      <p:pic>
        <p:nvPicPr>
          <p:cNvPr id="16386" name="Picture 2" descr="C:\Users\Пользователь\Desktop\РАБОТА Яковлева\ВЫСТАВКИ 2023\Июнь Юрьев\Выставка в музее истории Симферополя 2023 год\20230617_121144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8" y="1196753"/>
            <a:ext cx="638848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012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640871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В экспозиции представлены работы автора из циклов, посвященных </a:t>
            </a: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Симферополю и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 </a:t>
            </a:r>
            <a:r>
              <a:rPr lang="ru-RU" sz="1400" dirty="0" err="1">
                <a:latin typeface="Arial" pitchFamily="34" charset="0"/>
                <a:ea typeface="Calibri"/>
                <a:cs typeface="Arial" pitchFamily="34" charset="0"/>
              </a:rPr>
              <a:t>Мангупу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. Всего 22 картины. Также экспонируются фотографии автора, сделанные во время экспедиции на </a:t>
            </a:r>
            <a:r>
              <a:rPr lang="ru-RU" sz="1400" dirty="0" err="1">
                <a:latin typeface="Arial" pitchFamily="34" charset="0"/>
                <a:ea typeface="Calibri"/>
                <a:cs typeface="Arial" pitchFamily="34" charset="0"/>
              </a:rPr>
              <a:t>Мангуп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; автопортрет; книга «Графики Крыма».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Виды </a:t>
            </a:r>
            <a:r>
              <a:rPr lang="ru-RU" sz="1400" dirty="0" err="1">
                <a:latin typeface="Arial" pitchFamily="34" charset="0"/>
                <a:ea typeface="Calibri"/>
                <a:cs typeface="Arial" pitchFamily="34" charset="0"/>
              </a:rPr>
              <a:t>Мангупа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 составляют отдельную главу в творчестве Юрьева. В 2018 году в Крыму отмечали </a:t>
            </a: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     50-летие 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археологической экспедиции на </a:t>
            </a:r>
            <a:r>
              <a:rPr lang="ru-RU" sz="1400" dirty="0" err="1">
                <a:latin typeface="Arial" pitchFamily="34" charset="0"/>
                <a:ea typeface="Calibri"/>
                <a:cs typeface="Arial" pitchFamily="34" charset="0"/>
              </a:rPr>
              <a:t>Мангуп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, которая была начата по инициативе Бахчисарайского музея-заповедника. Для художника </a:t>
            </a: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это </a:t>
            </a: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особая 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веха в жизни. Начиная с 1973 года и на протяжении многих лет, художник каждый год выезжал в горы, чтобы запечатлеть его мощь и красоту в разные периоды времени.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Юрьев Александр Иванович родился 11 июня 1949 года в Джамбульской области </a:t>
            </a:r>
            <a:r>
              <a:rPr lang="ru-RU" sz="1400" dirty="0" err="1">
                <a:latin typeface="Arial" pitchFamily="34" charset="0"/>
                <a:ea typeface="Calibri"/>
                <a:cs typeface="Arial" pitchFamily="34" charset="0"/>
              </a:rPr>
              <a:t>Луговского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 района, село Подгорное. В дальнейшем семья проживала в г. Петропавловске Северо-Казахстанской области. В 1962 году семья будущего художника переезжает в Крым. В 1968 году </a:t>
            </a: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    А.И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. Юрьев поступил в Крымское художественное училище.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После окончания училища в 1973 году А.И. Юрьев поступает на работу в художественный фонд. </a:t>
            </a: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                 В 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1970-е годы Александр Иванович знакомится с искусствоведом Р.Т. </a:t>
            </a:r>
            <a:r>
              <a:rPr lang="ru-RU" sz="1400" dirty="0" err="1">
                <a:latin typeface="Arial" pitchFamily="34" charset="0"/>
                <a:ea typeface="Calibri"/>
                <a:cs typeface="Arial" pitchFamily="34" charset="0"/>
              </a:rPr>
              <a:t>Подуфалым</a:t>
            </a: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.                                         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В Симферопольском художественном музее были организованы две персональные выставки </a:t>
            </a:r>
            <a:r>
              <a:rPr lang="ru-RU" sz="1400" dirty="0" smtClean="0">
                <a:latin typeface="Arial" pitchFamily="34" charset="0"/>
                <a:ea typeface="Calibri"/>
                <a:cs typeface="Arial" pitchFamily="34" charset="0"/>
              </a:rPr>
              <a:t>                      А.И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. Юрьева, в 1977 и 1988 годах. Персональные выставки проходили в домах культуры с. Гвардейского, п. Николаевки, в стенах </a:t>
            </a:r>
            <a:r>
              <a:rPr lang="ru-RU" sz="1400" dirty="0" err="1">
                <a:latin typeface="Arial" pitchFamily="34" charset="0"/>
                <a:ea typeface="Calibri"/>
                <a:cs typeface="Arial" pitchFamily="34" charset="0"/>
              </a:rPr>
              <a:t>Медуниверситета</a:t>
            </a: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 и других.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В 2013 году А.И. Юрьев был удостоен государственной премии Республики Крым за серию работ, посвященных городу Симферополю.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ea typeface="Calibri"/>
                <a:cs typeface="Arial" pitchFamily="34" charset="0"/>
              </a:rPr>
              <a:t>Александр Иванович приверженец натурного подхода в пейзаже. На протяжении многих лет его можно видеть с этюдником или блокнотом в колоритных переулках старого города и  на перекрестках улиц исторического центра. Не считаясь с погодой, он стремится передать живое впечатление смены состояния, освещения в городской среде. Его Симферополь всегда полон внутреннего драматизма, экспрессии, он не уютен, но берет за душу.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87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948264" y="2601983"/>
            <a:ext cx="2072209" cy="18002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«Симферополь. Улица Курчатова»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2013 г. </a:t>
            </a:r>
          </a:p>
        </p:txBody>
      </p:sp>
      <p:pic>
        <p:nvPicPr>
          <p:cNvPr id="1026" name="Picture 2" descr="C:\Users\Пользователь\Desktop\РАБОТА Яковлева\ВЫСТАВКИ 2023\Июнь Юрьев\Выставка в музее истории Симферополя 2023 год\20230622_145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6005129" cy="5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179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876256" y="2426358"/>
            <a:ext cx="2072209" cy="18002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«Раннее утро. Цитадель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Мангупа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1997 г. </a:t>
            </a:r>
          </a:p>
        </p:txBody>
      </p:sp>
      <p:pic>
        <p:nvPicPr>
          <p:cNvPr id="17410" name="Picture 2" descr="C:\Users\Пользователь\Desktop\РАБОТА Яковлева\ВЫСТАВКИ 2023\Июнь Юрьев\Выставка в музее истории Симферополя 2023 год\20230617_121318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24744"/>
            <a:ext cx="6192688" cy="440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86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876256" y="2752089"/>
            <a:ext cx="2072209" cy="152649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«Полнолуние.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Мангуп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1997 г. </a:t>
            </a:r>
          </a:p>
        </p:txBody>
      </p:sp>
      <p:pic>
        <p:nvPicPr>
          <p:cNvPr id="18434" name="Picture 2" descr="C:\Users\Пользователь\Desktop\РАБОТА Яковлева\ВЫСТАВКИ 2023\Июнь Юрьев\Выставка в музее истории Симферополя 2023 год\20230617_121406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71023"/>
            <a:ext cx="561826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611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372200" y="2636912"/>
            <a:ext cx="2072209" cy="193279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«Жертвенник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Мангупа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1996 г. </a:t>
            </a:r>
          </a:p>
        </p:txBody>
      </p:sp>
      <p:pic>
        <p:nvPicPr>
          <p:cNvPr id="2050" name="Picture 2" descr="C:\Users\Пользователь\Desktop\РАБОТА Яковлева\ВЫСТАВКИ 2023\Июнь Юрьев\Выставка в музее истории Симферополя 2023 год\20230622_145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4430135" cy="61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800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876256" y="2996952"/>
            <a:ext cx="2072209" cy="138468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«Плато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Мангупа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1975 г. </a:t>
            </a:r>
          </a:p>
        </p:txBody>
      </p:sp>
      <p:pic>
        <p:nvPicPr>
          <p:cNvPr id="19458" name="Picture 2" descr="C:\Users\Пользователь\Desktop\РАБОТА Яковлева\ВЫСТАВКИ 2023\Июнь Юрьев\Выставка в музее истории Симферополя 2023 год\20230617_121500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5976664" cy="478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26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804248" y="2647109"/>
            <a:ext cx="2072209" cy="129614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«Симферопольское водохранилище»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2013 г. </a:t>
            </a:r>
          </a:p>
        </p:txBody>
      </p:sp>
      <p:pic>
        <p:nvPicPr>
          <p:cNvPr id="20482" name="Picture 2" descr="C:\Users\Пользователь\Desktop\РАБОТА Яковлева\ВЫСТАВКИ 2023\Июнь Юрьев\Выставка в музее истории Симферополя 2023 год\20230617_121744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90926"/>
            <a:ext cx="614357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728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876256" y="2672916"/>
            <a:ext cx="2072209" cy="136815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«Улица Пушкина. Фотоателье»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2011 г. </a:t>
            </a:r>
          </a:p>
        </p:txBody>
      </p:sp>
      <p:pic>
        <p:nvPicPr>
          <p:cNvPr id="21506" name="Picture 2" descr="C:\Users\Пользователь\Desktop\РАБОТА Яковлева\ВЫСТАВКИ 2023\Июнь Юрьев\Выставка в музее истории Симферополя 2023 год\20230617_121800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55" y="908720"/>
            <a:ext cx="611197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229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804248" y="2852936"/>
            <a:ext cx="2072209" cy="108012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«Сумерки.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Мангуп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1978 г. </a:t>
            </a:r>
          </a:p>
        </p:txBody>
      </p:sp>
      <p:pic>
        <p:nvPicPr>
          <p:cNvPr id="22530" name="Picture 2" descr="C:\Users\Пользователь\Desktop\РАБОТА Яковлева\ВЫСТАВКИ 2023\Июнь Юрьев\Выставка в музее истории Симферополя 2023 год\20230617_121844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23706"/>
            <a:ext cx="5940152" cy="506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424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084168" y="2852936"/>
            <a:ext cx="2448272" cy="147616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«Вечер на улице Ленина»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1978 г. </a:t>
            </a:r>
          </a:p>
        </p:txBody>
      </p:sp>
      <p:pic>
        <p:nvPicPr>
          <p:cNvPr id="23554" name="Picture 2" descr="C:\Users\Пользователь\Desktop\РАБОТА Яковлева\ВЫСТАВКИ 2023\Июнь Юрьев\Выставка в музее истории Симферополя 2023 год\20230617_121858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6672"/>
            <a:ext cx="3888432" cy="58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212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588224" y="2780928"/>
            <a:ext cx="2072209" cy="144016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«Вечерние блики»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1997 г. </a:t>
            </a:r>
          </a:p>
        </p:txBody>
      </p:sp>
      <p:pic>
        <p:nvPicPr>
          <p:cNvPr id="24578" name="Picture 2" descr="C:\Users\Пользователь\Desktop\РАБОТА Яковлева\ВЫСТАВКИ 2023\Июнь Юрьев\Выставка в музее истории Симферополя 2023 год\20230617_121942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5569"/>
            <a:ext cx="5616624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06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4653136"/>
            <a:ext cx="8568952" cy="208823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latin typeface="+mj-lt"/>
              </a:rPr>
              <a:t>3 июня 2023 в День города Симферополя в музее истории </a:t>
            </a:r>
            <a:r>
              <a:rPr lang="ru-RU" dirty="0">
                <a:latin typeface="+mj-lt"/>
              </a:rPr>
              <a:t>города Симферополя состоялось открытие выставки симферопольского художника </a:t>
            </a:r>
            <a:r>
              <a:rPr lang="ru-RU" dirty="0" smtClean="0">
                <a:latin typeface="+mj-lt"/>
              </a:rPr>
              <a:t>А.И</a:t>
            </a:r>
            <a:r>
              <a:rPr lang="ru-RU" dirty="0">
                <a:latin typeface="+mj-lt"/>
              </a:rPr>
              <a:t>. Юрьева «Город Симферополь и </a:t>
            </a:r>
            <a:r>
              <a:rPr lang="ru-RU" dirty="0" err="1">
                <a:latin typeface="+mj-lt"/>
              </a:rPr>
              <a:t>Мангупский</a:t>
            </a:r>
            <a:r>
              <a:rPr lang="ru-RU" dirty="0">
                <a:latin typeface="+mj-lt"/>
              </a:rPr>
              <a:t> период». Ведущей мероприятия была начальник отдела научно-просветительской работы Яковлева Т.В. На открытие присутствовали сам художник, его друзья, посетители музея. Много хороших слов о творчестве художника сказали его коллеги-художники  В.Д. </a:t>
            </a:r>
            <a:r>
              <a:rPr lang="ru-RU" dirty="0" err="1">
                <a:latin typeface="+mj-lt"/>
              </a:rPr>
              <a:t>Мукий</a:t>
            </a:r>
            <a:r>
              <a:rPr lang="ru-RU" dirty="0">
                <a:latin typeface="+mj-lt"/>
              </a:rPr>
              <a:t> и Ю. Лушникова-Матвеева и наставник А.В. Иванченко. Также рассказал о совместной экспедиции на </a:t>
            </a:r>
            <a:r>
              <a:rPr lang="ru-RU" dirty="0" err="1">
                <a:latin typeface="+mj-lt"/>
              </a:rPr>
              <a:t>Мангуп</a:t>
            </a:r>
            <a:r>
              <a:rPr lang="ru-RU" dirty="0">
                <a:latin typeface="+mj-lt"/>
              </a:rPr>
              <a:t> профессор  университета КФУ им. В.И. Вернадского </a:t>
            </a:r>
            <a:r>
              <a:rPr lang="ru-RU" dirty="0" smtClean="0">
                <a:latin typeface="+mj-lt"/>
              </a:rPr>
              <a:t>А.Г. </a:t>
            </a:r>
            <a:r>
              <a:rPr lang="ru-RU" dirty="0">
                <a:latin typeface="+mj-lt"/>
              </a:rPr>
              <a:t>Герцен. На мероприятии исполнила свое авторское произведение «Баллада о Симферополе» местная жительница Ксения </a:t>
            </a:r>
            <a:r>
              <a:rPr lang="ru-RU" dirty="0" err="1">
                <a:latin typeface="+mj-lt"/>
              </a:rPr>
              <a:t>Стус</a:t>
            </a:r>
            <a:r>
              <a:rPr lang="ru-RU" dirty="0">
                <a:latin typeface="+mj-lt"/>
              </a:rPr>
              <a:t>. Открытие выставки прошло в дружеской и теплой атмосфере. Собравшимся очень понравились работы Александра Ивановича Юрьева.</a:t>
            </a:r>
          </a:p>
        </p:txBody>
      </p:sp>
      <p:pic>
        <p:nvPicPr>
          <p:cNvPr id="1026" name="Picture 2" descr="C:\Users\Пользователь\Desktop\РАБОТА Яковлева\ВЫСТАВКИ 2023\Июнь День города\03-06-2023_11-50-14\20230603_110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92438" cy="39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901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732240" y="2348880"/>
            <a:ext cx="2072209" cy="2952328"/>
          </a:xfrm>
        </p:spPr>
        <p:txBody>
          <a:bodyPr>
            <a:normAutofit/>
          </a:bodyPr>
          <a:lstStyle/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Фотографии из экспедиции на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Мангуп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автопортрет</a:t>
            </a:r>
          </a:p>
        </p:txBody>
      </p:sp>
      <p:pic>
        <p:nvPicPr>
          <p:cNvPr id="25602" name="Picture 2" descr="C:\Users\Пользователь\Desktop\РАБОТА Яковлева\ВЫСТАВКИ 2023\Июнь Юрьев\Выставка в музее истории Симферополя 2023 год\20230617_121008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554198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429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39552" y="548680"/>
            <a:ext cx="8363272" cy="4691063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Над презентацией работали:</a:t>
            </a: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Начальник отдела по научно-просветительской работе Яковлева Т.В..</a:t>
            </a: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Arial" pitchFamily="34" charset="0"/>
              <a:cs typeface="Arial" pitchFamily="34" charset="0"/>
            </a:endParaRPr>
          </a:p>
          <a:p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Симферополь, 2023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89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1763688" y="5229200"/>
            <a:ext cx="5904656" cy="12241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Открытие выставки А.И. Юрьева «Город Симферополь 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Мангупский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период» в Музее истории города Симферополя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Users\Пользователь\Desktop\РАБОТА Яковлева\ВЫСТАВКИ 2023\Июнь День города\03-06-2023_11-50-14\20230603_1107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90942"/>
            <a:ext cx="795000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934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516216" y="2492896"/>
            <a:ext cx="2072209" cy="2952328"/>
          </a:xfrm>
        </p:spPr>
        <p:txBody>
          <a:bodyPr>
            <a:normAutofit/>
          </a:bodyPr>
          <a:lstStyle/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Открытие выставки А.И. Юрьева «Город Симферополь и 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Мангупский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период» в Музее истории города Симферополя</a:t>
            </a:r>
          </a:p>
        </p:txBody>
      </p:sp>
      <p:pic>
        <p:nvPicPr>
          <p:cNvPr id="3074" name="Picture 2" descr="C:\Users\Пользователь\Desktop\РАБОТА Яковлева\ВЫСТАВКИ 2023\Июнь Юрьев\Выставка в музее истории Симферополя 2023 год\20230617_122322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7913"/>
            <a:ext cx="4389438" cy="58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39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948264" y="2539364"/>
            <a:ext cx="2072209" cy="2952328"/>
          </a:xfrm>
        </p:spPr>
        <p:txBody>
          <a:bodyPr>
            <a:normAutofit/>
          </a:bodyPr>
          <a:lstStyle/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Встреча А.И. Юрьева со студентами КФУ им. В.И. Вернадского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Пользователь\Desktop\РАБОТА Яковлева\ВЫСТАВКИ 2023\Июнь Юрьев\Выставка в музее истории Симферополя 2023 год\21-06-2023_09-33-58\DSC048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5860687" cy="439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553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522062" y="5877272"/>
            <a:ext cx="8099875" cy="792088"/>
          </a:xfrm>
        </p:spPr>
        <p:txBody>
          <a:bodyPr>
            <a:normAutofit/>
          </a:bodyPr>
          <a:lstStyle/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Общие виды выставки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Пользователь\Desktop\РАБОТА Яковлева\ВЫСТАВКИ 2023\Июнь Юрьев\Выставка в музее истории Симферополя 2023 год\20230617_122404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77939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РАБОТА Яковлева\ВЫСТАВКИ 2023\Июнь Юрьев\Выставка в музее истории Симферополя 2023 год\20230617_122416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377939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РАБОТА Яковлева\ВЫСТАВКИ 2023\Июнь Юрьев\Выставка в музее истории Симферополя 2023 год\20230617_122432_2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08" y="2996952"/>
            <a:ext cx="4308113" cy="287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969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948264" y="2564904"/>
            <a:ext cx="2072209" cy="187220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«Улица Симферополя»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Акварель, гуашь, картон. 1997 г. </a:t>
            </a:r>
          </a:p>
        </p:txBody>
      </p:sp>
      <p:pic>
        <p:nvPicPr>
          <p:cNvPr id="5122" name="Picture 2" descr="C:\Users\Пользователь\Desktop\РАБОТА Яковлева\ВЫСТАВКИ 2023\Июнь Юрьев\Выставка в музее истории Симферополя 2023 год\20230617_120048 cop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16512" r="12351" b="17836"/>
          <a:stretch/>
        </p:blipFill>
        <p:spPr bwMode="auto">
          <a:xfrm>
            <a:off x="395536" y="1124744"/>
            <a:ext cx="639313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19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948264" y="2780928"/>
            <a:ext cx="2072209" cy="187220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«Соната ночи»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Холст, масло. 1976 г. </a:t>
            </a:r>
          </a:p>
        </p:txBody>
      </p:sp>
      <p:pic>
        <p:nvPicPr>
          <p:cNvPr id="6146" name="Picture 2" descr="C:\Users\Пользователь\Desktop\РАБОТА Яковлева\ВЫСТАВКИ 2023\Июнь Юрьев\Выставка в музее истории Симферополя 2023 год\20230617_120126 co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4424" r="6747" b="4358"/>
          <a:stretch/>
        </p:blipFill>
        <p:spPr bwMode="auto">
          <a:xfrm>
            <a:off x="467544" y="908720"/>
            <a:ext cx="630281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5031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235</TotalTime>
  <Words>475</Words>
  <Application>Microsoft Office PowerPoint</Application>
  <PresentationFormat>Экран (4:3)</PresentationFormat>
  <Paragraphs>103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Апекс</vt:lpstr>
      <vt:lpstr>«Город Симферополь  и  Мангупский период»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«Город Симферополь  и  Мангупский период»</dc:title>
  <dc:creator>Пользователь</dc:creator>
  <cp:lastModifiedBy>Пользователь</cp:lastModifiedBy>
  <cp:revision>34</cp:revision>
  <dcterms:created xsi:type="dcterms:W3CDTF">2023-06-21T11:13:19Z</dcterms:created>
  <dcterms:modified xsi:type="dcterms:W3CDTF">2023-06-27T13:45:35Z</dcterms:modified>
</cp:coreProperties>
</file>