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221" autoAdjust="0"/>
    <p:restoredTop sz="94660"/>
  </p:normalViewPr>
  <p:slideViewPr>
    <p:cSldViewPr>
      <p:cViewPr varScale="1">
        <p:scale>
          <a:sx n="70" d="100"/>
          <a:sy n="70" d="100"/>
        </p:scale>
        <p:origin x="-19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Выставка посвящена участнику специальной военной операции,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симферопольцу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А.А.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Браилову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992888" cy="1470025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«Вертоград освобожденный»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20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17067" y="2492896"/>
            <a:ext cx="3456384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Шапка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Пользователь\Desktop\РАБОТА Яковлева\ВЫСТАВКИ 2023\Июнь Вертоград\фото выставки\20230623_151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493349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0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72200" y="2420888"/>
            <a:ext cx="2520280" cy="2232248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Письмо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артековцев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участникам СВО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3\Июнь Вертоград\фото выставки\20230623_151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1455"/>
            <a:ext cx="586713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29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2160" y="2420888"/>
            <a:ext cx="2880320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Тельняшка для разведки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C:\Users\Пользователь\Desktop\РАБОТА Яковлева\ВЫСТАВКИ 2023\Июнь Вертоград\фото выставки\20230623_151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510196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10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47664" y="5589240"/>
            <a:ext cx="6408712" cy="93610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Лента-оберег с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крестом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Пользователь\Desktop\РАБОТА Яковлева\ВЫСТАВКИ 2023\Июнь Вертоград\фото выставки\20230623_151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77384"/>
            <a:ext cx="7416824" cy="42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542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2160" y="2420888"/>
            <a:ext cx="2880320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Спички из сухого пайка   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непромокаемые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C:\Users\Пользователь\Desktop\РАБОТА Яковлева\ВЫСТАВКИ 2023\Июнь Вертоград\фото выставки\20230623_151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620688"/>
            <a:ext cx="472866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15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2160" y="2420888"/>
            <a:ext cx="2880320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Тактические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перчатки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Пользователь\Desktop\РАБОТА Яковлева\ВЫСТАВКИ 2023\Июнь Вертоград\фото выставки\20230623_151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420485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68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70049" y="5369034"/>
            <a:ext cx="4931893" cy="1300326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-apple-system"/>
              </a:rPr>
              <a:t>Рисунок из блокнота А. </a:t>
            </a:r>
            <a:r>
              <a:rPr lang="ru-RU" b="1" dirty="0" err="1" smtClean="0">
                <a:solidFill>
                  <a:srgbClr val="000000"/>
                </a:solidFill>
                <a:latin typeface="-apple-system"/>
              </a:rPr>
              <a:t>Браилова</a:t>
            </a:r>
            <a:r>
              <a:rPr lang="ru-RU" b="1" dirty="0" smtClean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-apple-system"/>
              </a:rPr>
              <a:t>«В блиндаже»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-apple-system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(Блиндаж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перед 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передислокацией)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Пользователь\Desktop\РАБОТА Яковлева\ВЫСТАВКИ 2023\Июнь Вертоград\фото выставки\20230623_151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7615"/>
            <a:ext cx="6840760" cy="474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24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2160" y="2420888"/>
            <a:ext cx="2880320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-apple-system"/>
              </a:rPr>
              <a:t>Рисунок из блокнота </a:t>
            </a:r>
            <a:endParaRPr lang="ru-RU" b="1" dirty="0" smtClean="0">
              <a:solidFill>
                <a:srgbClr val="000000"/>
              </a:solidFill>
              <a:latin typeface="-apple-system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«Возле лагеря»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(Новое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место в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лесу)</a:t>
            </a:r>
            <a:endPara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C:\Users\Пользователь\Desktop\РАБОТА Яковлева\ВЫСТАВКИ 2023\Июнь Вертоград\фото выставки\20230623_151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17375"/>
            <a:ext cx="449686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95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2160" y="2420888"/>
            <a:ext cx="2880320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В. 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Франкл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«Сказать жизни Да!»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Книга, которую читал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А. 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зоне СВО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C:\Users\Пользователь\Desktop\РАБОТА Яковлева\ВЫСТАВКИ 2023\Июнь Вертоград\фото выставки\20230623_151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1" y="692696"/>
            <a:ext cx="469444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63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2160" y="2420888"/>
            <a:ext cx="2880320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Подсумок под патроны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Пользователь\Desktop\РАБОТА Яковлева\ВЫСТАВКИ 2023\Июнь Вертоград\фото выставки\20230623_151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4248472" cy="593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6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476672"/>
            <a:ext cx="7408333" cy="6192688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Президент </a:t>
            </a:r>
            <a:r>
              <a:rPr lang="ru-RU" sz="2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России Владимир Путин 24 февраля  2022 года выступил с обращением к нации, в котором объявил о начале специальной военной операции в Донбассе. Целью спецоперации является демилитаризация и денацификация Украины, а также защита людей, подвергающихся издевательствам и геноциду, сообщил глава государства. По мере расширения НАТО на восток, ситуация для нашей страны стала опасна. НАТО подходит к границам России. Также президент отметил, что Россия не может чувствовать себя в безопасности, когда НАТО подходит к российским границам. </a:t>
            </a:r>
            <a:endParaRPr lang="ru-RU" sz="2600" dirty="0" smtClean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После </a:t>
            </a:r>
            <a:r>
              <a:rPr lang="ru-RU" sz="2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объявления частичной мобилизации много добровольцев пошли на военную операцию, среди них и </a:t>
            </a:r>
            <a:r>
              <a:rPr lang="ru-RU" sz="2600" dirty="0" err="1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симферополец</a:t>
            </a:r>
            <a:r>
              <a:rPr lang="ru-RU" sz="2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 Андрей </a:t>
            </a:r>
            <a:r>
              <a:rPr lang="ru-RU" sz="2600" dirty="0" err="1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Браилов</a:t>
            </a:r>
            <a:r>
              <a:rPr lang="ru-RU" sz="2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. Он  пошёл в военкомат и записался в добровольцы, чтобы не допустить нападения на наш Крым, на страну, посчитал, что это его мужской долг.  Подразделение, в котором служил Андрей </a:t>
            </a:r>
            <a:r>
              <a:rPr lang="ru-RU" sz="2600" dirty="0" err="1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Браилов</a:t>
            </a:r>
            <a:r>
              <a:rPr lang="ru-RU" sz="2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 в период нахождения в зоне военной операции с сентября 2022 года по апрель 2023 года  охраняло рубежи вновь присоединенных территорий в Херсонской области в устье Днепра. Военная специальность – стрелок.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Во </a:t>
            </a:r>
            <a:r>
              <a:rPr lang="ru-RU" sz="2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время несения службы не забывал о своем увлечении искусством, в его дневнике есть зарисовки местности, в которой находилось их военное соединение, красивые пейзажи</a:t>
            </a: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В </a:t>
            </a:r>
            <a:r>
              <a:rPr lang="ru-RU" sz="2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экспозиции выставки представлены  предметы обмундирования, которые выдаются бойцам СВО, дневник Андрея </a:t>
            </a:r>
            <a:r>
              <a:rPr lang="ru-RU" sz="2600" dirty="0" err="1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Браилова</a:t>
            </a:r>
            <a:r>
              <a:rPr lang="ru-RU" sz="26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, письма детей из детского лагеря «Артек» участникам СВО, которые очень поддерживали его в трудную минуту.</a:t>
            </a:r>
            <a:endParaRPr lang="ru-RU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2160" y="2420888"/>
            <a:ext cx="2880320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Плащ-палатка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C:\Users\Пользователь\Desktop\РАБОТА Яковлева\ВЫСТАВКИ 2023\Июнь Вертоград\фото выставки\20230623_151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4464496" cy="560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929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5373216"/>
            <a:ext cx="6840760" cy="1224136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Фото А. 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зоне боевых действий в устье Днепра</a:t>
            </a:r>
          </a:p>
        </p:txBody>
      </p:sp>
      <p:pic>
        <p:nvPicPr>
          <p:cNvPr id="19458" name="Picture 2" descr="C:\Users\Пользователь\Desktop\РАБОТА Яковлева\ВЫСТАВКИ 2023\Июнь Вертоград\фото выставки\20230623_151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0278"/>
            <a:ext cx="7200800" cy="50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307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08104" y="2636912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Фото А. 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Брилова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для удостоверения Участника боевых действий </a:t>
            </a:r>
          </a:p>
        </p:txBody>
      </p:sp>
      <p:pic>
        <p:nvPicPr>
          <p:cNvPr id="20482" name="Picture 2" descr="C:\Users\Пользователь\Desktop\РАБОТА Яковлева\ВЫСТАВКИ 2023\Июнь Вертоград\фото выставки\20230623_151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401863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4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       из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личного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дневника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А.А.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им в зоне СВО</a:t>
            </a:r>
            <a:endPara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C:\Users\Пользователь\Desktop\РАБОТА Яковлева\ВЫСТАВКИ 2023\Июнь Вертоград\Копии рисунков из дневника\DSC04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1" y="764704"/>
            <a:ext cx="5438974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102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дневника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А.А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</p:txBody>
      </p:sp>
      <p:pic>
        <p:nvPicPr>
          <p:cNvPr id="22530" name="Picture 2" descr="C:\Users\Пользователь\Desktop\РАБОТА Яковлева\ВЫСТАВКИ 2023\Июнь Вертоград\Копии рисунков из дневника\DSC04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546467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5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дневника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А.А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C:\Users\Пользователь\Desktop\РАБОТА Яковлева\ВЫСТАВКИ 2023\Июнь Вертоград\Копии рисунков из дневника\DSC04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3" y="718980"/>
            <a:ext cx="5256584" cy="53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480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дневника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А.А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C:\Users\Пользователь\Desktop\РАБОТА Яковлева\ВЫСТАВКИ 2023\Июнь Вертоград\Копии рисунков из дневника\DSC04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5430515" cy="526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590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дневника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А.А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</p:txBody>
      </p:sp>
      <p:pic>
        <p:nvPicPr>
          <p:cNvPr id="25602" name="Picture 2" descr="C:\Users\Пользователь\Desktop\РАБОТА Яковлева\ВЫСТАВКИ 2023\Июнь Вертоград\Копии рисунков из дневника\DSC04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1" y="692696"/>
            <a:ext cx="5692899" cy="536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27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дневника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А.А.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</p:txBody>
      </p:sp>
      <p:pic>
        <p:nvPicPr>
          <p:cNvPr id="26626" name="Picture 2" descr="C:\Users\Пользователь\Desktop\РАБОТА Яковлева\ВЫСТАВКИ 2023\Июнь Вертоград\Копии рисунков из дневника\DSC04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582915" cy="549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461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дневника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А.А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C:\Users\Пользователь\Desktop\РАБОТА Яковлева\ВЫСТАВКИ 2023\Июнь Вертоград\Копии рисунков из дневника\DSC04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546399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6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27584" y="5805264"/>
            <a:ext cx="7992888" cy="64807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 июня – открытие выставки «Вертоград освобожденный» в Музее истории города Симферополя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3\Июнь Вертоград\фото открытия\20230622_111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2" y="136969"/>
            <a:ext cx="5727552" cy="264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3\Июнь Вертоград\фото открытия\20230622_113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978" y="2852936"/>
            <a:ext cx="5097454" cy="275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157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дневника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А.А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</p:txBody>
      </p:sp>
      <p:pic>
        <p:nvPicPr>
          <p:cNvPr id="28674" name="Picture 2" descr="C:\Users\Пользователь\Desktop\РАБОТА Яковлева\ВЫСТАВКИ 2023\Июнь Вертоград\Копии рисунков из дневника\DSC04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500266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36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дневника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А.А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C:\Users\Пользователь\Desktop\РАБОТА Яковлева\ВЫСТАВКИ 2023\Июнь Вертоград\Копии рисунков из дневника\DSC04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5"/>
            <a:ext cx="546704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57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дневника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А.А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</p:txBody>
      </p:sp>
      <p:pic>
        <p:nvPicPr>
          <p:cNvPr id="30722" name="Picture 2" descr="C:\Users\Пользователь\Desktop\РАБОТА Яковлева\ВЫСТАВКИ 2023\Июнь Вертоград\Копии рисунков из дневника\DSC04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531815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615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дневника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А.А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C:\Users\Пользователь\Desktop\РАБОТА Яковлева\ВЫСТАВКИ 2023\Июнь Вертоград\Копии рисунков из дневника\DSC04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616624" cy="533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69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1276" y="2492896"/>
            <a:ext cx="2880320" cy="165618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«Рисунки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полях»      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личного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дневника                 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А.А.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Браилова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который он вел им в зоне СВО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C:\Users\Пользователь\Desktop\РАБОТА Яковлева\ВЫСТАВКИ 2023\Июнь Вертоград\Копии рисунков из дневника\Рисунки на полях из личного дневника А.А. Браилова, написанного им в зоне С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54176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386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4" y="332656"/>
            <a:ext cx="7096635" cy="554461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Над выставкой работали:</a:t>
            </a:r>
          </a:p>
          <a:p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Яковлева Т.В.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Симферополь, 2023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652120" y="2132856"/>
            <a:ext cx="2808312" cy="2376264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Общий вид выставки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ользователь\Desktop\РАБОТА Яковлева\ВЫСТАВКИ 2023\Июнь Вертоград\фото выставки\IMG-20230617-WA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3816424" cy="60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2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08104" y="2420888"/>
            <a:ext cx="3384376" cy="1800200"/>
          </a:xfrm>
        </p:spPr>
        <p:txBody>
          <a:bodyPr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А.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Браилов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Декоративное панно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 «Вертоград освобождённый»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Резьба по дереву из крымских пород.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2018 – 2022 гг.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Пользователь\Desktop\РАБОТА Яковлева\ВЫСТАВКИ 2023\Июнь Вертоград\фото выставки\20230621_100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32" y="620688"/>
            <a:ext cx="343064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90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08104" y="2420888"/>
            <a:ext cx="3384376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Сумка вещевая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Пользователь\Desktop\РАБОТА Яковлева\ВЫСТАВКИ 2023\Июнь Вертоград\фото выставки\20230623_151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9744"/>
            <a:ext cx="4608512" cy="54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6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08104" y="2420888"/>
            <a:ext cx="3384376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Вещевой мешок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Пользователь\Desktop\РАБОТА Яковлева\ВЫСТАВКИ 2023\Июнь Вертоград\фото выставки\20230623_151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39123"/>
            <a:ext cx="3744417" cy="554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25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68" y="2420888"/>
            <a:ext cx="2808312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Пенал для автомата</a:t>
            </a:r>
          </a:p>
        </p:txBody>
      </p:sp>
      <p:pic>
        <p:nvPicPr>
          <p:cNvPr id="6146" name="Picture 2" descr="C:\Users\Пользователь\Desktop\РАБОТА Яковлева\ВЫСТАВКИ 2023\Июнь Вертоград\фото выставки\20230623_151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520999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86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08104" y="2420888"/>
            <a:ext cx="3384376" cy="1800200"/>
          </a:xfrm>
        </p:spPr>
        <p:txBody>
          <a:bodyPr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Котелок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Пользователь\Desktop\РАБОТА Яковлева\ВЫСТАВКИ 2023\Июнь Вертоград\фото выставки\20230623_151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5230"/>
            <a:ext cx="4320480" cy="57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95078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152</TotalTime>
  <Words>627</Words>
  <Application>Microsoft Office PowerPoint</Application>
  <PresentationFormat>Экран (4:3)</PresentationFormat>
  <Paragraphs>124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«Вертоград освобожденный»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27</cp:revision>
  <dcterms:created xsi:type="dcterms:W3CDTF">2023-06-23T12:27:49Z</dcterms:created>
  <dcterms:modified xsi:type="dcterms:W3CDTF">2023-06-27T13:41:09Z</dcterms:modified>
</cp:coreProperties>
</file>